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4695" autoAdjust="0"/>
  </p:normalViewPr>
  <p:slideViewPr>
    <p:cSldViewPr>
      <p:cViewPr>
        <p:scale>
          <a:sx n="66" d="100"/>
          <a:sy n="66" d="100"/>
        </p:scale>
        <p:origin x="-14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153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0CC05-ED6C-485D-9643-B8B8989EE472}" type="datetimeFigureOut">
              <a:rPr lang="nl-NL" smtClean="0"/>
              <a:t>28-9-2018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04628-6744-4FC1-BDF6-00517BC7CA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5217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 smtClean="0"/>
              <a:t>Provided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you</a:t>
            </a:r>
            <a:r>
              <a:rPr lang="nl-NL" baseline="0" dirty="0" smtClean="0"/>
              <a:t> have </a:t>
            </a:r>
            <a:r>
              <a:rPr lang="nl-NL" baseline="0" dirty="0" err="1" smtClean="0"/>
              <a:t>locked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your</a:t>
            </a:r>
            <a:r>
              <a:rPr lang="nl-NL" baseline="0" dirty="0" smtClean="0"/>
              <a:t> door </a:t>
            </a:r>
            <a:r>
              <a:rPr lang="nl-NL" baseline="0" dirty="0" err="1" smtClean="0"/>
              <a:t>properly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with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electronic</a:t>
            </a:r>
            <a:r>
              <a:rPr lang="nl-NL" baseline="0" dirty="0" smtClean="0"/>
              <a:t> DOM Protector,  </a:t>
            </a:r>
            <a:r>
              <a:rPr lang="nl-NL" baseline="0" dirty="0" err="1" smtClean="0"/>
              <a:t>it</a:t>
            </a:r>
            <a:r>
              <a:rPr lang="nl-NL" baseline="0" dirty="0" smtClean="0"/>
              <a:t> offers maximum security </a:t>
            </a:r>
            <a:r>
              <a:rPr lang="nl-NL" baseline="0" dirty="0" err="1" smtClean="0"/>
              <a:t>against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burglary</a:t>
            </a:r>
            <a:r>
              <a:rPr lang="nl-NL" baseline="0" dirty="0" smtClean="0"/>
              <a:t>. A </a:t>
            </a:r>
            <a:r>
              <a:rPr lang="nl-NL" baseline="0" dirty="0" err="1" smtClean="0"/>
              <a:t>demonstration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how</a:t>
            </a:r>
            <a:r>
              <a:rPr lang="nl-NL" baseline="0" dirty="0" smtClean="0"/>
              <a:t> </a:t>
            </a:r>
            <a:r>
              <a:rPr lang="nl-NL" baseline="0" dirty="0" err="1" smtClean="0"/>
              <a:t>you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properly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lock</a:t>
            </a:r>
            <a:r>
              <a:rPr lang="nl-NL" baseline="0" dirty="0" smtClean="0"/>
              <a:t> </a:t>
            </a:r>
            <a:r>
              <a:rPr lang="nl-NL" baseline="0" dirty="0" err="1" smtClean="0"/>
              <a:t>your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apartment</a:t>
            </a:r>
            <a:r>
              <a:rPr lang="nl-NL" baseline="0" dirty="0" smtClean="0"/>
              <a:t> door </a:t>
            </a:r>
            <a:r>
              <a:rPr lang="nl-NL" baseline="0" dirty="0" err="1" smtClean="0"/>
              <a:t>from</a:t>
            </a:r>
            <a:r>
              <a:rPr lang="nl-NL" baseline="0" dirty="0" smtClean="0"/>
              <a:t> </a:t>
            </a:r>
            <a:r>
              <a:rPr lang="nl-NL" baseline="0" dirty="0" err="1" smtClean="0"/>
              <a:t>outside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you</a:t>
            </a:r>
            <a:r>
              <a:rPr lang="nl-NL" baseline="0" dirty="0" smtClean="0"/>
              <a:t> </a:t>
            </a:r>
            <a:r>
              <a:rPr lang="nl-NL" baseline="0" dirty="0" err="1" smtClean="0"/>
              <a:t>will</a:t>
            </a:r>
            <a:r>
              <a:rPr lang="nl-NL" baseline="0" dirty="0" smtClean="0"/>
              <a:t> have been </a:t>
            </a:r>
            <a:r>
              <a:rPr lang="nl-NL" baseline="0" dirty="0" err="1" smtClean="0"/>
              <a:t>demonstrated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by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vb&amp;t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upon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taking</a:t>
            </a:r>
            <a:r>
              <a:rPr lang="nl-NL" baseline="0" dirty="0" smtClean="0"/>
              <a:t> over </a:t>
            </a:r>
            <a:r>
              <a:rPr lang="nl-NL" baseline="0" dirty="0" err="1" smtClean="0"/>
              <a:t>your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apartment</a:t>
            </a:r>
            <a:r>
              <a:rPr lang="nl-NL" baseline="0" dirty="0" smtClean="0"/>
              <a:t>. In case </a:t>
            </a:r>
            <a:r>
              <a:rPr lang="nl-NL" baseline="0" dirty="0" err="1" smtClean="0"/>
              <a:t>you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still</a:t>
            </a:r>
            <a:r>
              <a:rPr lang="nl-NL" baseline="0" dirty="0" smtClean="0"/>
              <a:t> have </a:t>
            </a:r>
            <a:r>
              <a:rPr lang="nl-NL" baseline="0" dirty="0" err="1" smtClean="0"/>
              <a:t>questions</a:t>
            </a:r>
            <a:r>
              <a:rPr lang="nl-NL" baseline="0" dirty="0" smtClean="0"/>
              <a:t>, consult Klankbord Warande </a:t>
            </a:r>
          </a:p>
          <a:p>
            <a:endParaRPr lang="nl-NL" baseline="0" dirty="0" smtClean="0"/>
          </a:p>
          <a:p>
            <a:r>
              <a:rPr lang="nl-NL" baseline="0" dirty="0" smtClean="0"/>
              <a:t>Be </a:t>
            </a:r>
            <a:r>
              <a:rPr lang="nl-NL" baseline="0" dirty="0" err="1" smtClean="0"/>
              <a:t>aware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that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if</a:t>
            </a:r>
            <a:r>
              <a:rPr lang="nl-NL" baseline="0" dirty="0" smtClean="0"/>
              <a:t> </a:t>
            </a:r>
            <a:r>
              <a:rPr lang="nl-NL" baseline="0" dirty="0" err="1" smtClean="0"/>
              <a:t>not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locked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your</a:t>
            </a:r>
            <a:r>
              <a:rPr lang="nl-NL" baseline="0" dirty="0" smtClean="0"/>
              <a:t> door </a:t>
            </a:r>
            <a:r>
              <a:rPr lang="nl-NL" baseline="0" dirty="0" err="1" smtClean="0"/>
              <a:t>can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be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opened</a:t>
            </a:r>
            <a:r>
              <a:rPr lang="nl-NL" baseline="0" dirty="0" smtClean="0"/>
              <a:t> in no time </a:t>
            </a:r>
            <a:r>
              <a:rPr lang="nl-NL" baseline="0" dirty="0" err="1" smtClean="0"/>
              <a:t>with</a:t>
            </a:r>
            <a:r>
              <a:rPr lang="nl-NL" baseline="0" dirty="0" smtClean="0"/>
              <a:t> a </a:t>
            </a:r>
            <a:r>
              <a:rPr lang="nl-NL" baseline="0" dirty="0" err="1" smtClean="0"/>
              <a:t>flexible</a:t>
            </a:r>
            <a:r>
              <a:rPr lang="nl-NL" baseline="0" dirty="0" smtClean="0"/>
              <a:t> plastic card (</a:t>
            </a:r>
            <a:r>
              <a:rPr lang="nl-NL" baseline="0" dirty="0" err="1" smtClean="0"/>
              <a:t>comparable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with</a:t>
            </a:r>
            <a:r>
              <a:rPr lang="nl-NL" baseline="0" dirty="0" smtClean="0"/>
              <a:t> a credit card but more </a:t>
            </a:r>
            <a:r>
              <a:rPr lang="nl-NL" baseline="0" dirty="0" err="1" smtClean="0"/>
              <a:t>bendable</a:t>
            </a:r>
            <a:r>
              <a:rPr lang="nl-NL" baseline="0" dirty="0" smtClean="0"/>
              <a:t>) </a:t>
            </a:r>
            <a:r>
              <a:rPr lang="nl-NL" baseline="0" dirty="0" err="1" smtClean="0"/>
              <a:t>which</a:t>
            </a:r>
            <a:r>
              <a:rPr lang="nl-NL" baseline="0" dirty="0" smtClean="0"/>
              <a:t> is in </a:t>
            </a:r>
            <a:r>
              <a:rPr lang="nl-NL" baseline="0" dirty="0" err="1" smtClean="0"/>
              <a:t>every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toolkit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both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locksmiths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burglars</a:t>
            </a:r>
            <a:r>
              <a:rPr lang="nl-NL" baseline="0" dirty="0" smtClean="0"/>
              <a:t>.  </a:t>
            </a:r>
            <a:endParaRPr lang="nl-NL" i="0" baseline="0" dirty="0" smtClean="0"/>
          </a:p>
          <a:p>
            <a:endParaRPr lang="nl-NL" i="0" baseline="0" dirty="0" smtClean="0"/>
          </a:p>
          <a:p>
            <a:r>
              <a:rPr lang="nl-NL" i="0" baseline="0" dirty="0" err="1" smtClean="0"/>
              <a:t>Once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every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year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the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battery</a:t>
            </a:r>
            <a:r>
              <a:rPr lang="nl-NL" i="0" baseline="0" dirty="0" smtClean="0"/>
              <a:t> in </a:t>
            </a:r>
            <a:r>
              <a:rPr lang="nl-NL" i="0" baseline="0" dirty="0" err="1" smtClean="0"/>
              <a:t>your</a:t>
            </a:r>
            <a:r>
              <a:rPr lang="nl-NL" i="0" baseline="0" dirty="0" smtClean="0"/>
              <a:t> DOM Protector </a:t>
            </a:r>
            <a:r>
              <a:rPr lang="nl-NL" i="0" baseline="0" dirty="0" err="1" smtClean="0"/>
              <a:t>will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be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replaced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by</a:t>
            </a:r>
            <a:r>
              <a:rPr lang="nl-NL" i="0" baseline="0" dirty="0" smtClean="0"/>
              <a:t> </a:t>
            </a:r>
            <a:r>
              <a:rPr lang="nl-NL" b="1" i="1" baseline="0" dirty="0" smtClean="0"/>
              <a:t> WIEK DE LAAT BEVEILIGING</a:t>
            </a:r>
            <a:r>
              <a:rPr lang="nl-NL" i="1" baseline="0" dirty="0" smtClean="0"/>
              <a:t>. </a:t>
            </a:r>
            <a:r>
              <a:rPr lang="nl-NL" i="0" baseline="0" dirty="0" err="1" smtClean="0"/>
              <a:t>You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will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be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notified</a:t>
            </a:r>
            <a:r>
              <a:rPr lang="nl-NL" i="0" baseline="0" dirty="0" smtClean="0"/>
              <a:t> in advance in </a:t>
            </a:r>
            <a:r>
              <a:rPr lang="nl-NL" i="0" baseline="0" dirty="0" err="1" smtClean="0"/>
              <a:t>writing</a:t>
            </a:r>
            <a:r>
              <a:rPr lang="nl-NL" i="0" baseline="0" dirty="0" smtClean="0"/>
              <a:t>. In case </a:t>
            </a:r>
            <a:r>
              <a:rPr lang="nl-NL" i="0" baseline="0" dirty="0" err="1" smtClean="0"/>
              <a:t>you</a:t>
            </a:r>
            <a:r>
              <a:rPr lang="nl-NL" i="0" baseline="0" dirty="0" smtClean="0"/>
              <a:t> are </a:t>
            </a:r>
            <a:r>
              <a:rPr lang="nl-NL" i="0" baseline="0" dirty="0" err="1" smtClean="0"/>
              <a:t>prevented</a:t>
            </a:r>
            <a:r>
              <a:rPr lang="nl-NL" i="0" baseline="0" dirty="0" smtClean="0"/>
              <a:t>  on </a:t>
            </a:r>
            <a:r>
              <a:rPr lang="nl-NL" i="0" baseline="0" dirty="0" err="1" smtClean="0"/>
              <a:t>any</a:t>
            </a:r>
            <a:r>
              <a:rPr lang="nl-NL" i="0" baseline="0" dirty="0" smtClean="0"/>
              <a:t> of </a:t>
            </a:r>
            <a:r>
              <a:rPr lang="nl-NL" i="0" baseline="0" dirty="0" err="1" smtClean="0"/>
              <a:t>the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proposed</a:t>
            </a:r>
            <a:r>
              <a:rPr lang="nl-NL" i="0" baseline="0" dirty="0" smtClean="0"/>
              <a:t> dates </a:t>
            </a:r>
            <a:r>
              <a:rPr lang="nl-NL" i="0" baseline="0" dirty="0" err="1" smtClean="0"/>
              <a:t>for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battery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replacement</a:t>
            </a:r>
            <a:r>
              <a:rPr lang="nl-NL" i="0" baseline="0" dirty="0" smtClean="0"/>
              <a:t>, make in </a:t>
            </a:r>
            <a:r>
              <a:rPr lang="nl-NL" i="0" baseline="0" dirty="0" err="1" smtClean="0"/>
              <a:t>your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own</a:t>
            </a:r>
            <a:r>
              <a:rPr lang="nl-NL" i="0" baseline="0" dirty="0" smtClean="0"/>
              <a:t> interest </a:t>
            </a:r>
            <a:r>
              <a:rPr lang="nl-NL" i="0" baseline="0" dirty="0" err="1" smtClean="0"/>
              <a:t>soonest</a:t>
            </a:r>
            <a:r>
              <a:rPr lang="nl-NL" i="0" baseline="0" dirty="0" smtClean="0"/>
              <a:t> a new </a:t>
            </a:r>
            <a:r>
              <a:rPr lang="nl-NL" i="0" baseline="0" dirty="0" err="1" smtClean="0"/>
              <a:t>appointment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with</a:t>
            </a:r>
            <a:r>
              <a:rPr lang="nl-NL" i="0" baseline="0" dirty="0" smtClean="0"/>
              <a:t> WIEK DE LAAT BEVEILIGING! </a:t>
            </a:r>
          </a:p>
          <a:p>
            <a:endParaRPr lang="nl-NL" i="0" baseline="0" dirty="0" smtClean="0"/>
          </a:p>
          <a:p>
            <a:r>
              <a:rPr lang="nl-NL" i="0" baseline="0" dirty="0" err="1" smtClean="0"/>
              <a:t>Usually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the</a:t>
            </a:r>
            <a:r>
              <a:rPr lang="nl-NL" i="0" baseline="0" dirty="0" smtClean="0"/>
              <a:t> life time of </a:t>
            </a:r>
            <a:r>
              <a:rPr lang="nl-NL" i="0" baseline="0" dirty="0" err="1" smtClean="0"/>
              <a:t>the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battery</a:t>
            </a:r>
            <a:r>
              <a:rPr lang="nl-NL" i="0" baseline="0" dirty="0" smtClean="0"/>
              <a:t> is at </a:t>
            </a:r>
            <a:r>
              <a:rPr lang="nl-NL" i="0" baseline="0" dirty="0" err="1" smtClean="0"/>
              <a:t>least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one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year</a:t>
            </a:r>
            <a:r>
              <a:rPr lang="nl-NL" i="0" baseline="0" dirty="0" smtClean="0"/>
              <a:t>.  </a:t>
            </a:r>
            <a:r>
              <a:rPr lang="nl-NL" i="0" baseline="0" dirty="0" err="1" smtClean="0"/>
              <a:t>If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your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battery</a:t>
            </a:r>
            <a:r>
              <a:rPr lang="nl-NL" i="0" baseline="0" dirty="0" smtClean="0"/>
              <a:t> shows red </a:t>
            </a:r>
            <a:r>
              <a:rPr lang="nl-NL" i="0" baseline="0" dirty="0" err="1" smtClean="0"/>
              <a:t>upon</a:t>
            </a:r>
            <a:r>
              <a:rPr lang="nl-NL" i="0" baseline="0" dirty="0" smtClean="0"/>
              <a:t> holding </a:t>
            </a:r>
            <a:r>
              <a:rPr lang="nl-NL" i="0" baseline="0" dirty="0" err="1" smtClean="0"/>
              <a:t>your</a:t>
            </a:r>
            <a:r>
              <a:rPr lang="nl-NL" i="0" baseline="0" dirty="0" smtClean="0"/>
              <a:t> tag </a:t>
            </a:r>
            <a:r>
              <a:rPr lang="nl-NL" i="0" baseline="0" dirty="0" err="1" smtClean="0"/>
              <a:t>before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the</a:t>
            </a:r>
            <a:r>
              <a:rPr lang="nl-NL" i="0" baseline="0" dirty="0" smtClean="0"/>
              <a:t> cilinder </a:t>
            </a:r>
            <a:r>
              <a:rPr lang="nl-NL" i="0" baseline="0" dirty="0" err="1" smtClean="0"/>
              <a:t>head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than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that</a:t>
            </a:r>
            <a:r>
              <a:rPr lang="nl-NL" i="0" baseline="0" dirty="0" smtClean="0"/>
              <a:t> is </a:t>
            </a:r>
            <a:r>
              <a:rPr lang="nl-NL" i="0" baseline="0" dirty="0" err="1" smtClean="0"/>
              <a:t>the</a:t>
            </a:r>
            <a:r>
              <a:rPr lang="nl-NL" i="0" baseline="0" dirty="0" smtClean="0"/>
              <a:t> first </a:t>
            </a:r>
            <a:r>
              <a:rPr lang="nl-NL" i="0" baseline="0" dirty="0" err="1" smtClean="0"/>
              <a:t>sign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your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battery</a:t>
            </a:r>
            <a:r>
              <a:rPr lang="nl-NL" i="0" baseline="0" dirty="0" smtClean="0"/>
              <a:t> is </a:t>
            </a:r>
            <a:r>
              <a:rPr lang="nl-NL" i="0" baseline="0" dirty="0" err="1" smtClean="0"/>
              <a:t>nearing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its</a:t>
            </a:r>
            <a:r>
              <a:rPr lang="nl-NL" i="0" baseline="0" dirty="0" smtClean="0"/>
              <a:t> end of life. Every week </a:t>
            </a:r>
            <a:r>
              <a:rPr lang="nl-NL" i="0" baseline="0" dirty="0" err="1" smtClean="0"/>
              <a:t>the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duration</a:t>
            </a:r>
            <a:r>
              <a:rPr lang="nl-NL" i="0" baseline="0" dirty="0" smtClean="0"/>
              <a:t> of </a:t>
            </a:r>
            <a:r>
              <a:rPr lang="nl-NL" i="0" baseline="0" dirty="0" err="1" smtClean="0"/>
              <a:t>initially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showing</a:t>
            </a:r>
            <a:r>
              <a:rPr lang="nl-NL" i="0" baseline="0" dirty="0" smtClean="0"/>
              <a:t> red </a:t>
            </a:r>
            <a:r>
              <a:rPr lang="nl-NL" i="0" baseline="0" dirty="0" err="1" smtClean="0"/>
              <a:t>before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turning</a:t>
            </a:r>
            <a:r>
              <a:rPr lang="nl-NL" i="0" baseline="0" dirty="0" smtClean="0"/>
              <a:t> green </a:t>
            </a:r>
            <a:r>
              <a:rPr lang="nl-NL" i="0" baseline="0" dirty="0" err="1" smtClean="0"/>
              <a:t>increases</a:t>
            </a:r>
            <a:r>
              <a:rPr lang="nl-NL" i="0" baseline="0" dirty="0" smtClean="0"/>
              <a:t>, </a:t>
            </a:r>
            <a:r>
              <a:rPr lang="nl-NL" i="0" baseline="0" dirty="0" err="1" smtClean="0"/>
              <a:t>until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after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ultimately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after</a:t>
            </a:r>
            <a:r>
              <a:rPr lang="nl-NL" i="0" baseline="0" dirty="0" smtClean="0"/>
              <a:t> 3 weeks </a:t>
            </a:r>
            <a:r>
              <a:rPr lang="nl-NL" i="0" baseline="0" dirty="0" err="1" smtClean="0"/>
              <a:t>the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battery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will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be</a:t>
            </a:r>
            <a:r>
              <a:rPr lang="nl-NL" i="0" baseline="0" dirty="0" smtClean="0"/>
              <a:t>  </a:t>
            </a:r>
            <a:r>
              <a:rPr lang="nl-NL" i="0" baseline="0" dirty="0" err="1" smtClean="0"/>
              <a:t>completely</a:t>
            </a:r>
            <a:r>
              <a:rPr lang="nl-NL" i="0" baseline="0" dirty="0" smtClean="0"/>
              <a:t> dead (but </a:t>
            </a:r>
            <a:r>
              <a:rPr lang="nl-NL" i="0" baseline="0" dirty="0" err="1" smtClean="0"/>
              <a:t>be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aware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that</a:t>
            </a:r>
            <a:r>
              <a:rPr lang="nl-NL" i="0" baseline="0" dirty="0" smtClean="0"/>
              <a:t> in case of </a:t>
            </a:r>
            <a:r>
              <a:rPr lang="nl-NL" i="0" baseline="0" dirty="0" err="1" smtClean="0"/>
              <a:t>very</a:t>
            </a:r>
            <a:r>
              <a:rPr lang="nl-NL" i="0" baseline="0" dirty="0" smtClean="0"/>
              <a:t> frequent </a:t>
            </a:r>
            <a:r>
              <a:rPr lang="nl-NL" i="0" baseline="0" dirty="0" err="1" smtClean="0"/>
              <a:t>use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your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battery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may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already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be</a:t>
            </a:r>
            <a:r>
              <a:rPr lang="nl-NL" i="0" baseline="0" dirty="0" smtClean="0"/>
              <a:t> dead </a:t>
            </a:r>
            <a:r>
              <a:rPr lang="nl-NL" i="0" baseline="0" dirty="0" err="1" smtClean="0"/>
              <a:t>after</a:t>
            </a:r>
            <a:r>
              <a:rPr lang="nl-NL" i="0" baseline="0" dirty="0" smtClean="0"/>
              <a:t> 1 week!) In </a:t>
            </a:r>
            <a:r>
              <a:rPr lang="nl-NL" i="0" baseline="0" dirty="0" err="1" smtClean="0"/>
              <a:t>that</a:t>
            </a:r>
            <a:r>
              <a:rPr lang="nl-NL" i="0" baseline="0" dirty="0" smtClean="0"/>
              <a:t> case </a:t>
            </a:r>
            <a:r>
              <a:rPr lang="nl-NL" i="0" baseline="0" dirty="0" err="1" smtClean="0"/>
              <a:t>your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only</a:t>
            </a:r>
            <a:r>
              <a:rPr lang="nl-NL" i="0" baseline="0" dirty="0" smtClean="0"/>
              <a:t> option is </a:t>
            </a:r>
            <a:r>
              <a:rPr lang="nl-NL" i="0" baseline="0" dirty="0" err="1" smtClean="0"/>
              <a:t>to</a:t>
            </a:r>
            <a:r>
              <a:rPr lang="nl-NL" i="0" baseline="0" dirty="0" smtClean="0"/>
              <a:t> call </a:t>
            </a:r>
            <a:r>
              <a:rPr lang="nl-NL" i="0" baseline="0" dirty="0" err="1" smtClean="0"/>
              <a:t>the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emergency</a:t>
            </a:r>
            <a:r>
              <a:rPr lang="nl-NL" i="0" baseline="0" dirty="0" smtClean="0"/>
              <a:t> </a:t>
            </a:r>
            <a:r>
              <a:rPr lang="nl-NL" i="0" baseline="0" dirty="0" err="1" smtClean="0"/>
              <a:t>number</a:t>
            </a:r>
            <a:r>
              <a:rPr lang="nl-NL" i="0" baseline="0" dirty="0" smtClean="0"/>
              <a:t> of WIEK DE LAAT BEVEILIGING  </a:t>
            </a:r>
            <a:r>
              <a:rPr lang="nl-NL" b="1" i="0" baseline="0" dirty="0" smtClean="0"/>
              <a:t>073 5492773</a:t>
            </a:r>
            <a:r>
              <a:rPr lang="nl-NL" b="0" i="0" baseline="0" dirty="0" smtClean="0"/>
              <a:t> (</a:t>
            </a:r>
            <a:r>
              <a:rPr lang="nl-NL" b="0" i="0" baseline="0" dirty="0" err="1" smtClean="0"/>
              <a:t>note</a:t>
            </a:r>
            <a:r>
              <a:rPr lang="nl-NL" b="0" i="0" baseline="0" dirty="0" smtClean="0"/>
              <a:t>: </a:t>
            </a:r>
            <a:r>
              <a:rPr lang="nl-NL" b="0" i="0" baseline="0" dirty="0" err="1" smtClean="0"/>
              <a:t>during</a:t>
            </a:r>
            <a:r>
              <a:rPr lang="nl-NL" b="0" i="0" baseline="0" dirty="0" smtClean="0"/>
              <a:t> office </a:t>
            </a:r>
            <a:r>
              <a:rPr lang="nl-NL" b="0" i="0" baseline="0" dirty="0" err="1" smtClean="0"/>
              <a:t>hours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you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will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need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to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place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the</a:t>
            </a:r>
            <a:r>
              <a:rPr lang="nl-NL" b="0" i="0" baseline="0" dirty="0" smtClean="0"/>
              <a:t> call </a:t>
            </a:r>
            <a:r>
              <a:rPr lang="nl-NL" b="0" i="0" baseline="0" dirty="0" err="1" smtClean="0"/>
              <a:t>through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the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vb&amp;t</a:t>
            </a:r>
            <a:r>
              <a:rPr lang="nl-NL" b="0" i="0" baseline="0" dirty="0" smtClean="0"/>
              <a:t> servicedesk) but </a:t>
            </a:r>
            <a:r>
              <a:rPr lang="nl-NL" b="0" i="0" baseline="0" dirty="0" err="1" smtClean="0"/>
              <a:t>that</a:t>
            </a:r>
            <a:r>
              <a:rPr lang="nl-NL" b="0" i="0" baseline="0" dirty="0" smtClean="0"/>
              <a:t> is </a:t>
            </a:r>
            <a:r>
              <a:rPr lang="nl-NL" b="0" i="0" baseline="0" dirty="0" err="1" smtClean="0"/>
              <a:t>likely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to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be</a:t>
            </a:r>
            <a:r>
              <a:rPr lang="nl-NL" b="0" i="0" baseline="0" dirty="0" smtClean="0"/>
              <a:t> on </a:t>
            </a:r>
            <a:r>
              <a:rPr lang="nl-NL" b="0" i="0" baseline="0" dirty="0" err="1" smtClean="0"/>
              <a:t>your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own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costs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if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you</a:t>
            </a:r>
            <a:r>
              <a:rPr lang="nl-NL" b="0" i="0" baseline="0" dirty="0" smtClean="0"/>
              <a:t> have </a:t>
            </a:r>
            <a:r>
              <a:rPr lang="nl-NL" b="0" i="0" baseline="0" dirty="0" err="1" smtClean="0"/>
              <a:t>neglected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taking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earlier</a:t>
            </a:r>
            <a:r>
              <a:rPr lang="nl-NL" b="0" i="0" baseline="0" dirty="0" smtClean="0"/>
              <a:t> actions. Be </a:t>
            </a:r>
            <a:r>
              <a:rPr lang="nl-NL" b="0" i="0" baseline="0" dirty="0" err="1" smtClean="0"/>
              <a:t>also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aware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that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the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waiting</a:t>
            </a:r>
            <a:r>
              <a:rPr lang="nl-NL" b="0" i="0" baseline="0" dirty="0" smtClean="0"/>
              <a:t> time </a:t>
            </a:r>
            <a:r>
              <a:rPr lang="nl-NL" b="0" i="0" baseline="0" dirty="0" err="1" smtClean="0"/>
              <a:t>for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arrival</a:t>
            </a:r>
            <a:r>
              <a:rPr lang="nl-NL" b="0" i="0" baseline="0" dirty="0" smtClean="0"/>
              <a:t> of </a:t>
            </a:r>
            <a:r>
              <a:rPr lang="nl-NL" b="0" i="0" baseline="0" dirty="0" err="1" smtClean="0"/>
              <a:t>the</a:t>
            </a:r>
            <a:r>
              <a:rPr lang="nl-NL" b="0" i="0" baseline="0" dirty="0" smtClean="0"/>
              <a:t> on call/</a:t>
            </a:r>
            <a:r>
              <a:rPr lang="nl-NL" b="0" i="0" baseline="0" dirty="0" err="1" smtClean="0"/>
              <a:t>standby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technician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to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unlock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your</a:t>
            </a:r>
            <a:r>
              <a:rPr lang="nl-NL" b="0" i="0" baseline="0" dirty="0" smtClean="0"/>
              <a:t> door </a:t>
            </a:r>
            <a:r>
              <a:rPr lang="nl-NL" b="0" i="0" baseline="0" dirty="0" err="1" smtClean="0"/>
              <a:t>may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vary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from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one</a:t>
            </a:r>
            <a:r>
              <a:rPr lang="nl-NL" b="0" i="0" baseline="0" dirty="0" smtClean="0"/>
              <a:t> up </a:t>
            </a:r>
            <a:r>
              <a:rPr lang="nl-NL" b="0" i="0" baseline="0" dirty="0" err="1" smtClean="0"/>
              <a:t>to</a:t>
            </a:r>
            <a:r>
              <a:rPr lang="nl-NL" b="0" i="0" baseline="0" dirty="0" smtClean="0"/>
              <a:t> more </a:t>
            </a:r>
            <a:r>
              <a:rPr lang="nl-NL" b="0" i="0" baseline="0" dirty="0" err="1" smtClean="0"/>
              <a:t>than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two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hours</a:t>
            </a:r>
            <a:r>
              <a:rPr lang="nl-NL" b="0" i="0" baseline="0" dirty="0" smtClean="0"/>
              <a:t>. </a:t>
            </a:r>
          </a:p>
          <a:p>
            <a:endParaRPr lang="nl-NL" b="0" i="0" baseline="0" dirty="0" smtClean="0"/>
          </a:p>
          <a:p>
            <a:r>
              <a:rPr lang="nl-NL" b="0" i="0" baseline="0" dirty="0" smtClean="0"/>
              <a:t>Never </a:t>
            </a:r>
            <a:r>
              <a:rPr lang="nl-NL" b="0" i="0" baseline="0" dirty="0" err="1" smtClean="0"/>
              <a:t>use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any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lubricant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for</a:t>
            </a:r>
            <a:r>
              <a:rPr lang="nl-NL" b="0" i="0" baseline="0" dirty="0" smtClean="0"/>
              <a:t> maintenance of </a:t>
            </a:r>
            <a:r>
              <a:rPr lang="nl-NL" b="0" i="0" baseline="0" dirty="0" err="1" smtClean="0"/>
              <a:t>your</a:t>
            </a:r>
            <a:r>
              <a:rPr lang="nl-NL" b="0" i="0" baseline="0" dirty="0" smtClean="0"/>
              <a:t> DOM Protector </a:t>
            </a:r>
            <a:r>
              <a:rPr lang="nl-NL" b="0" i="0" baseline="0" dirty="0" err="1" smtClean="0"/>
              <a:t>otherwise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seriously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risking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to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damage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the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inside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electrical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components</a:t>
            </a:r>
            <a:r>
              <a:rPr lang="nl-NL" b="0" i="0" baseline="0" dirty="0" smtClean="0"/>
              <a:t>.  Maintenance is </a:t>
            </a:r>
            <a:r>
              <a:rPr lang="nl-NL" b="0" i="0" baseline="0" dirty="0" err="1" smtClean="0"/>
              <a:t>done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yearly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by</a:t>
            </a:r>
            <a:r>
              <a:rPr lang="nl-NL" b="0" i="0" baseline="0" dirty="0" smtClean="0"/>
              <a:t> </a:t>
            </a:r>
            <a:r>
              <a:rPr lang="nl-NL" b="0" i="0" baseline="0" dirty="0" smtClean="0"/>
              <a:t>Wiek </a:t>
            </a:r>
            <a:r>
              <a:rPr lang="nl-NL" b="0" i="0" baseline="0" smtClean="0"/>
              <a:t>de Laat in </a:t>
            </a:r>
            <a:r>
              <a:rPr lang="nl-NL" b="0" i="0" baseline="0" dirty="0" err="1" smtClean="0"/>
              <a:t>combination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with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battery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replacement</a:t>
            </a:r>
            <a:r>
              <a:rPr lang="nl-NL" b="0" i="0" baseline="0" dirty="0" smtClean="0"/>
              <a:t>. </a:t>
            </a:r>
          </a:p>
          <a:p>
            <a:endParaRPr lang="nl-NL" b="0" i="0" baseline="0" dirty="0" smtClean="0"/>
          </a:p>
          <a:p>
            <a:r>
              <a:rPr lang="nl-NL" b="0" i="0" baseline="0" dirty="0" err="1" smtClean="0"/>
              <a:t>Your</a:t>
            </a:r>
            <a:r>
              <a:rPr lang="nl-NL" b="0" i="0" baseline="0" dirty="0" smtClean="0"/>
              <a:t> tags are </a:t>
            </a:r>
            <a:r>
              <a:rPr lang="nl-NL" b="0" i="0" baseline="0" dirty="0" err="1" smtClean="0"/>
              <a:t>programmed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not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only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for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your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own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apartment</a:t>
            </a:r>
            <a:r>
              <a:rPr lang="nl-NL" b="0" i="0" baseline="0" dirty="0" smtClean="0"/>
              <a:t> door but </a:t>
            </a:r>
            <a:r>
              <a:rPr lang="nl-NL" b="0" i="0" baseline="0" dirty="0" err="1" smtClean="0"/>
              <a:t>all</a:t>
            </a:r>
            <a:r>
              <a:rPr lang="nl-NL" b="0" i="0" baseline="0" dirty="0" smtClean="0"/>
              <a:t> common </a:t>
            </a:r>
            <a:r>
              <a:rPr lang="nl-NL" b="0" i="0" baseline="0" dirty="0" err="1" smtClean="0"/>
              <a:t>accces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entrance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doors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secured</a:t>
            </a:r>
            <a:r>
              <a:rPr lang="nl-NL" b="0" i="0" baseline="0" dirty="0" smtClean="0"/>
              <a:t> </a:t>
            </a:r>
            <a:r>
              <a:rPr lang="nl-NL" b="0" i="0" baseline="0" dirty="0" err="1" smtClean="0"/>
              <a:t>with</a:t>
            </a:r>
            <a:r>
              <a:rPr lang="nl-NL" b="0" i="0" baseline="0" dirty="0" smtClean="0"/>
              <a:t> a card reader or DOM Protector. </a:t>
            </a:r>
            <a:endParaRPr lang="nl-NL" b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04628-6744-4FC1-BDF6-00517BC7CA7B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0436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A74E-DCB0-468E-83A8-41563554DCC4}" type="datetimeFigureOut">
              <a:rPr lang="nl-NL" smtClean="0"/>
              <a:t>28-9-2018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213C-8DA0-40E7-9BC6-CF9ACDF1DD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020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A74E-DCB0-468E-83A8-41563554DCC4}" type="datetimeFigureOut">
              <a:rPr lang="nl-NL" smtClean="0"/>
              <a:t>28-9-2018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213C-8DA0-40E7-9BC6-CF9ACDF1DD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153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A74E-DCB0-468E-83A8-41563554DCC4}" type="datetimeFigureOut">
              <a:rPr lang="nl-NL" smtClean="0"/>
              <a:t>28-9-2018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213C-8DA0-40E7-9BC6-CF9ACDF1DD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60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A74E-DCB0-468E-83A8-41563554DCC4}" type="datetimeFigureOut">
              <a:rPr lang="nl-NL" smtClean="0"/>
              <a:t>28-9-2018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213C-8DA0-40E7-9BC6-CF9ACDF1DD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9408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A74E-DCB0-468E-83A8-41563554DCC4}" type="datetimeFigureOut">
              <a:rPr lang="nl-NL" smtClean="0"/>
              <a:t>28-9-2018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213C-8DA0-40E7-9BC6-CF9ACDF1DD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252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A74E-DCB0-468E-83A8-41563554DCC4}" type="datetimeFigureOut">
              <a:rPr lang="nl-NL" smtClean="0"/>
              <a:t>28-9-2018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213C-8DA0-40E7-9BC6-CF9ACDF1DD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3775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A74E-DCB0-468E-83A8-41563554DCC4}" type="datetimeFigureOut">
              <a:rPr lang="nl-NL" smtClean="0"/>
              <a:t>28-9-2018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213C-8DA0-40E7-9BC6-CF9ACDF1DD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0670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A74E-DCB0-468E-83A8-41563554DCC4}" type="datetimeFigureOut">
              <a:rPr lang="nl-NL" smtClean="0"/>
              <a:t>28-9-2018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213C-8DA0-40E7-9BC6-CF9ACDF1DD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1272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A74E-DCB0-468E-83A8-41563554DCC4}" type="datetimeFigureOut">
              <a:rPr lang="nl-NL" smtClean="0"/>
              <a:t>28-9-2018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213C-8DA0-40E7-9BC6-CF9ACDF1DD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7217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A74E-DCB0-468E-83A8-41563554DCC4}" type="datetimeFigureOut">
              <a:rPr lang="nl-NL" smtClean="0"/>
              <a:t>28-9-2018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213C-8DA0-40E7-9BC6-CF9ACDF1DD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508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A74E-DCB0-468E-83A8-41563554DCC4}" type="datetimeFigureOut">
              <a:rPr lang="nl-NL" smtClean="0"/>
              <a:t>28-9-2018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9213C-8DA0-40E7-9BC6-CF9ACDF1DD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202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4A74E-DCB0-468E-83A8-41563554DCC4}" type="datetimeFigureOut">
              <a:rPr lang="nl-NL" smtClean="0"/>
              <a:t>28-9-2018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9213C-8DA0-40E7-9BC6-CF9ACDF1DD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9982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755576" y="404663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err="1" smtClean="0"/>
              <a:t>Your</a:t>
            </a:r>
            <a:r>
              <a:rPr lang="nl-NL" sz="2800" b="1" dirty="0" smtClean="0"/>
              <a:t> </a:t>
            </a:r>
            <a:r>
              <a:rPr lang="nl-NL" sz="2800" b="1" dirty="0" err="1" smtClean="0"/>
              <a:t>electronic</a:t>
            </a:r>
            <a:r>
              <a:rPr lang="nl-NL" sz="2800" b="1" dirty="0" smtClean="0"/>
              <a:t> door </a:t>
            </a:r>
            <a:r>
              <a:rPr lang="nl-NL" sz="2800" b="1" dirty="0" err="1" smtClean="0"/>
              <a:t>lock</a:t>
            </a:r>
            <a:r>
              <a:rPr lang="nl-NL" sz="2800" b="1" dirty="0" smtClean="0"/>
              <a:t>: </a:t>
            </a:r>
            <a:r>
              <a:rPr lang="nl-NL" sz="2800" b="1" dirty="0" err="1" smtClean="0"/>
              <a:t>the</a:t>
            </a:r>
            <a:r>
              <a:rPr lang="nl-NL" sz="2800" b="1" dirty="0" smtClean="0"/>
              <a:t> DOM Protector</a:t>
            </a:r>
            <a:endParaRPr lang="nl-NL" sz="2800" b="1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43560" y="1935848"/>
            <a:ext cx="3707904" cy="2085696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29" y="5157192"/>
            <a:ext cx="1762823" cy="991588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2960773" y="1364575"/>
            <a:ext cx="5184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/>
              <a:t>Not</a:t>
            </a:r>
            <a:r>
              <a:rPr lang="nl-NL" sz="2400" dirty="0" smtClean="0"/>
              <a:t> </a:t>
            </a:r>
            <a:r>
              <a:rPr lang="nl-NL" sz="2400" dirty="0" err="1" smtClean="0"/>
              <a:t>locked</a:t>
            </a:r>
            <a:r>
              <a:rPr lang="nl-NL" sz="2400" dirty="0" smtClean="0"/>
              <a:t>?  Be </a:t>
            </a:r>
            <a:r>
              <a:rPr lang="nl-NL" sz="2400" dirty="0" err="1" smtClean="0"/>
              <a:t>aware</a:t>
            </a:r>
            <a:r>
              <a:rPr lang="nl-NL" sz="2400" dirty="0" smtClean="0"/>
              <a:t> </a:t>
            </a:r>
            <a:r>
              <a:rPr lang="nl-NL" sz="2400" dirty="0" err="1" smtClean="0"/>
              <a:t>that</a:t>
            </a:r>
            <a:r>
              <a:rPr lang="nl-NL" sz="2400" dirty="0" smtClean="0"/>
              <a:t> a </a:t>
            </a:r>
            <a:r>
              <a:rPr lang="nl-NL" sz="2400" dirty="0" err="1" smtClean="0"/>
              <a:t>burglar</a:t>
            </a:r>
            <a:r>
              <a:rPr lang="nl-NL" sz="2400" dirty="0" smtClean="0"/>
              <a:t> </a:t>
            </a:r>
            <a:r>
              <a:rPr lang="nl-NL" sz="2400" dirty="0" err="1" smtClean="0"/>
              <a:t>equipped</a:t>
            </a:r>
            <a:r>
              <a:rPr lang="nl-NL" sz="2400" dirty="0" smtClean="0"/>
              <a:t> </a:t>
            </a:r>
            <a:r>
              <a:rPr lang="nl-NL" sz="2400" dirty="0" err="1" smtClean="0"/>
              <a:t>with</a:t>
            </a:r>
            <a:r>
              <a:rPr lang="nl-NL" sz="2400" dirty="0" smtClean="0"/>
              <a:t> a  </a:t>
            </a:r>
            <a:r>
              <a:rPr lang="nl-NL" sz="2400" dirty="0" err="1" smtClean="0"/>
              <a:t>flexible</a:t>
            </a:r>
            <a:r>
              <a:rPr lang="nl-NL" sz="2400" dirty="0" smtClean="0"/>
              <a:t> plastic card </a:t>
            </a:r>
            <a:r>
              <a:rPr lang="nl-NL" sz="2400" dirty="0" err="1" smtClean="0"/>
              <a:t>can</a:t>
            </a:r>
            <a:r>
              <a:rPr lang="nl-NL" sz="2400" dirty="0" smtClean="0"/>
              <a:t> open </a:t>
            </a:r>
            <a:r>
              <a:rPr lang="nl-NL" sz="2400" dirty="0" err="1" smtClean="0"/>
              <a:t>your</a:t>
            </a:r>
            <a:r>
              <a:rPr lang="nl-NL" sz="2400" dirty="0" smtClean="0"/>
              <a:t> door in no time!</a:t>
            </a:r>
            <a:endParaRPr lang="nl-NL" sz="2000" dirty="0"/>
          </a:p>
        </p:txBody>
      </p:sp>
      <p:sp>
        <p:nvSpPr>
          <p:cNvPr id="8" name="Tekstvak 7"/>
          <p:cNvSpPr txBox="1"/>
          <p:nvPr/>
        </p:nvSpPr>
        <p:spPr>
          <a:xfrm>
            <a:off x="2990488" y="3140968"/>
            <a:ext cx="51845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/>
              <a:t>Your</a:t>
            </a:r>
            <a:r>
              <a:rPr lang="nl-NL" sz="2400" dirty="0" smtClean="0"/>
              <a:t> Dom Protector shows first red </a:t>
            </a:r>
            <a:r>
              <a:rPr lang="nl-NL" sz="2400" dirty="0" err="1" smtClean="0"/>
              <a:t>upon</a:t>
            </a:r>
            <a:r>
              <a:rPr lang="nl-NL" sz="2400" dirty="0" smtClean="0"/>
              <a:t> tag </a:t>
            </a:r>
            <a:r>
              <a:rPr lang="nl-NL" sz="2400" dirty="0" err="1" smtClean="0"/>
              <a:t>identification</a:t>
            </a:r>
            <a:r>
              <a:rPr lang="nl-NL" sz="2400" dirty="0" smtClean="0"/>
              <a:t>? </a:t>
            </a:r>
            <a:r>
              <a:rPr lang="nl-NL" sz="2400" dirty="0" err="1" smtClean="0"/>
              <a:t>Your</a:t>
            </a:r>
            <a:r>
              <a:rPr lang="nl-NL" sz="2400" dirty="0" smtClean="0"/>
              <a:t> </a:t>
            </a:r>
            <a:r>
              <a:rPr lang="nl-NL" sz="2400" dirty="0" err="1" smtClean="0"/>
              <a:t>battery</a:t>
            </a:r>
            <a:r>
              <a:rPr lang="nl-NL" sz="2400" dirty="0" smtClean="0"/>
              <a:t> </a:t>
            </a:r>
            <a:r>
              <a:rPr lang="nl-NL" sz="2400" dirty="0" err="1" smtClean="0"/>
              <a:t>needs</a:t>
            </a:r>
            <a:r>
              <a:rPr lang="nl-NL" sz="2400" dirty="0" smtClean="0"/>
              <a:t> </a:t>
            </a:r>
            <a:r>
              <a:rPr lang="nl-NL" sz="2400" dirty="0" err="1" smtClean="0"/>
              <a:t>to</a:t>
            </a:r>
            <a:r>
              <a:rPr lang="nl-NL" sz="2400" dirty="0" smtClean="0"/>
              <a:t> </a:t>
            </a:r>
            <a:r>
              <a:rPr lang="nl-NL" sz="2400" dirty="0" err="1" smtClean="0"/>
              <a:t>be</a:t>
            </a:r>
            <a:r>
              <a:rPr lang="nl-NL" sz="2400" dirty="0" smtClean="0"/>
              <a:t> </a:t>
            </a:r>
            <a:r>
              <a:rPr lang="nl-NL" sz="2400" dirty="0" err="1" smtClean="0"/>
              <a:t>replaced</a:t>
            </a:r>
            <a:r>
              <a:rPr lang="nl-NL" sz="2400" dirty="0" smtClean="0"/>
              <a:t> bij WIEK DE LAAT BEVEILIGING!  </a:t>
            </a:r>
            <a:endParaRPr lang="nl-NL" sz="2400" dirty="0"/>
          </a:p>
        </p:txBody>
      </p:sp>
      <p:sp>
        <p:nvSpPr>
          <p:cNvPr id="9" name="Tekstvak 8"/>
          <p:cNvSpPr txBox="1"/>
          <p:nvPr/>
        </p:nvSpPr>
        <p:spPr>
          <a:xfrm>
            <a:off x="2960773" y="5055567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Read more?  See slide </a:t>
            </a:r>
            <a:r>
              <a:rPr lang="nl-NL" sz="2400" dirty="0" err="1" smtClean="0"/>
              <a:t>notes</a:t>
            </a:r>
            <a:r>
              <a:rPr lang="nl-NL" sz="2400" dirty="0" smtClean="0"/>
              <a:t>.  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70011847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445</Words>
  <Application>Microsoft Office PowerPoint</Application>
  <PresentationFormat>Diavoorstelling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de vries</dc:creator>
  <cp:lastModifiedBy>jan de vries</cp:lastModifiedBy>
  <cp:revision>24</cp:revision>
  <dcterms:created xsi:type="dcterms:W3CDTF">2016-02-05T19:12:04Z</dcterms:created>
  <dcterms:modified xsi:type="dcterms:W3CDTF">2018-09-28T09:24:38Z</dcterms:modified>
</cp:coreProperties>
</file>