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64695" autoAdjust="0"/>
  </p:normalViewPr>
  <p:slideViewPr>
    <p:cSldViewPr>
      <p:cViewPr>
        <p:scale>
          <a:sx n="66" d="100"/>
          <a:sy n="66" d="100"/>
        </p:scale>
        <p:origin x="-149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153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40CC05-ED6C-485D-9643-B8B8989EE472}" type="datetimeFigureOut">
              <a:rPr lang="nl-NL" smtClean="0"/>
              <a:t>28-9-2018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B04628-6744-4FC1-BDF6-00517BC7CA7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152179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err="1" smtClean="0"/>
              <a:t>Provided</a:t>
            </a:r>
            <a:r>
              <a:rPr lang="nl-NL" baseline="0" dirty="0" smtClean="0"/>
              <a:t> </a:t>
            </a:r>
            <a:r>
              <a:rPr lang="nl-NL" baseline="0" dirty="0" err="1" smtClean="0"/>
              <a:t>you</a:t>
            </a:r>
            <a:r>
              <a:rPr lang="nl-NL" baseline="0" dirty="0" smtClean="0"/>
              <a:t> have </a:t>
            </a:r>
            <a:r>
              <a:rPr lang="nl-NL" baseline="0" dirty="0" err="1" smtClean="0"/>
              <a:t>locked</a:t>
            </a:r>
            <a:r>
              <a:rPr lang="nl-NL" baseline="0" dirty="0" smtClean="0"/>
              <a:t> </a:t>
            </a:r>
            <a:r>
              <a:rPr lang="nl-NL" baseline="0" dirty="0" err="1" smtClean="0"/>
              <a:t>your</a:t>
            </a:r>
            <a:r>
              <a:rPr lang="nl-NL" baseline="0" dirty="0" smtClean="0"/>
              <a:t> door </a:t>
            </a:r>
            <a:r>
              <a:rPr lang="nl-NL" baseline="0" dirty="0" err="1" smtClean="0"/>
              <a:t>properly</a:t>
            </a:r>
            <a:r>
              <a:rPr lang="nl-NL" baseline="0" dirty="0" smtClean="0"/>
              <a:t> </a:t>
            </a:r>
            <a:r>
              <a:rPr lang="nl-NL" baseline="0" dirty="0" err="1" smtClean="0"/>
              <a:t>with</a:t>
            </a:r>
            <a:r>
              <a:rPr lang="nl-NL" baseline="0" dirty="0" smtClean="0"/>
              <a:t> </a:t>
            </a:r>
            <a:r>
              <a:rPr lang="nl-NL" baseline="0" dirty="0" err="1" smtClean="0"/>
              <a:t>the</a:t>
            </a:r>
            <a:r>
              <a:rPr lang="nl-NL" baseline="0" dirty="0" smtClean="0"/>
              <a:t> </a:t>
            </a:r>
            <a:r>
              <a:rPr lang="nl-NL" baseline="0" dirty="0" err="1" smtClean="0"/>
              <a:t>electronic</a:t>
            </a:r>
            <a:r>
              <a:rPr lang="nl-NL" baseline="0" dirty="0" smtClean="0"/>
              <a:t> DOM Protector,  </a:t>
            </a:r>
            <a:r>
              <a:rPr lang="nl-NL" baseline="0" dirty="0" err="1" smtClean="0"/>
              <a:t>it</a:t>
            </a:r>
            <a:r>
              <a:rPr lang="nl-NL" baseline="0" dirty="0" smtClean="0"/>
              <a:t> offers maximum security </a:t>
            </a:r>
            <a:r>
              <a:rPr lang="nl-NL" baseline="0" dirty="0" err="1" smtClean="0"/>
              <a:t>against</a:t>
            </a:r>
            <a:r>
              <a:rPr lang="nl-NL" baseline="0" dirty="0" smtClean="0"/>
              <a:t> </a:t>
            </a:r>
            <a:r>
              <a:rPr lang="nl-NL" baseline="0" dirty="0" err="1" smtClean="0"/>
              <a:t>burglary</a:t>
            </a:r>
            <a:r>
              <a:rPr lang="nl-NL" baseline="0" dirty="0" smtClean="0"/>
              <a:t>. A </a:t>
            </a:r>
            <a:r>
              <a:rPr lang="nl-NL" baseline="0" dirty="0" err="1" smtClean="0"/>
              <a:t>demonstration</a:t>
            </a:r>
            <a:r>
              <a:rPr lang="nl-NL" baseline="0" dirty="0" smtClean="0"/>
              <a:t> </a:t>
            </a:r>
            <a:r>
              <a:rPr lang="nl-NL" baseline="0" dirty="0" err="1" smtClean="0"/>
              <a:t>how</a:t>
            </a:r>
            <a:r>
              <a:rPr lang="nl-NL" baseline="0" dirty="0" smtClean="0"/>
              <a:t> </a:t>
            </a:r>
            <a:r>
              <a:rPr lang="nl-NL" baseline="0" dirty="0" err="1" smtClean="0"/>
              <a:t>you</a:t>
            </a:r>
            <a:r>
              <a:rPr lang="nl-NL" baseline="0" dirty="0" smtClean="0"/>
              <a:t> </a:t>
            </a:r>
            <a:r>
              <a:rPr lang="nl-NL" baseline="0" dirty="0" err="1" smtClean="0"/>
              <a:t>to</a:t>
            </a:r>
            <a:r>
              <a:rPr lang="nl-NL" baseline="0" dirty="0" smtClean="0"/>
              <a:t> </a:t>
            </a:r>
            <a:r>
              <a:rPr lang="nl-NL" baseline="0" dirty="0" err="1" smtClean="0"/>
              <a:t>properly</a:t>
            </a:r>
            <a:r>
              <a:rPr lang="nl-NL" baseline="0" dirty="0" smtClean="0"/>
              <a:t> </a:t>
            </a:r>
            <a:r>
              <a:rPr lang="nl-NL" baseline="0" dirty="0" err="1" smtClean="0"/>
              <a:t>lock</a:t>
            </a:r>
            <a:r>
              <a:rPr lang="nl-NL" baseline="0" dirty="0" smtClean="0"/>
              <a:t> </a:t>
            </a:r>
            <a:r>
              <a:rPr lang="nl-NL" baseline="0" dirty="0" err="1" smtClean="0"/>
              <a:t>your</a:t>
            </a:r>
            <a:r>
              <a:rPr lang="nl-NL" baseline="0" dirty="0" smtClean="0"/>
              <a:t> </a:t>
            </a:r>
            <a:r>
              <a:rPr lang="nl-NL" baseline="0" dirty="0" err="1" smtClean="0"/>
              <a:t>apartment</a:t>
            </a:r>
            <a:r>
              <a:rPr lang="nl-NL" baseline="0" dirty="0" smtClean="0"/>
              <a:t> door </a:t>
            </a:r>
            <a:r>
              <a:rPr lang="nl-NL" baseline="0" dirty="0" err="1" smtClean="0"/>
              <a:t>from</a:t>
            </a:r>
            <a:r>
              <a:rPr lang="nl-NL" baseline="0" dirty="0" smtClean="0"/>
              <a:t> </a:t>
            </a:r>
            <a:r>
              <a:rPr lang="nl-NL" baseline="0" dirty="0" err="1" smtClean="0"/>
              <a:t>outside</a:t>
            </a:r>
            <a:r>
              <a:rPr lang="nl-NL" baseline="0" dirty="0" smtClean="0"/>
              <a:t>, </a:t>
            </a:r>
            <a:r>
              <a:rPr lang="nl-NL" baseline="0" dirty="0" err="1" smtClean="0"/>
              <a:t>you</a:t>
            </a:r>
            <a:r>
              <a:rPr lang="nl-NL" baseline="0" dirty="0" smtClean="0"/>
              <a:t> </a:t>
            </a:r>
            <a:r>
              <a:rPr lang="nl-NL" baseline="0" dirty="0" err="1" smtClean="0"/>
              <a:t>will</a:t>
            </a:r>
            <a:r>
              <a:rPr lang="nl-NL" baseline="0" dirty="0" smtClean="0"/>
              <a:t> have been </a:t>
            </a:r>
            <a:r>
              <a:rPr lang="nl-NL" baseline="0" dirty="0" err="1" smtClean="0"/>
              <a:t>demonstrated</a:t>
            </a:r>
            <a:r>
              <a:rPr lang="nl-NL" baseline="0" dirty="0" smtClean="0"/>
              <a:t> </a:t>
            </a:r>
            <a:r>
              <a:rPr lang="nl-NL" baseline="0" dirty="0" err="1" smtClean="0"/>
              <a:t>by</a:t>
            </a:r>
            <a:r>
              <a:rPr lang="nl-NL" baseline="0" dirty="0" smtClean="0"/>
              <a:t> </a:t>
            </a:r>
            <a:r>
              <a:rPr lang="nl-NL" baseline="0" dirty="0" err="1" smtClean="0"/>
              <a:t>vb&amp;t</a:t>
            </a:r>
            <a:r>
              <a:rPr lang="nl-NL" baseline="0" dirty="0" smtClean="0"/>
              <a:t> </a:t>
            </a:r>
            <a:r>
              <a:rPr lang="nl-NL" baseline="0" dirty="0" err="1" smtClean="0"/>
              <a:t>upon</a:t>
            </a:r>
            <a:r>
              <a:rPr lang="nl-NL" baseline="0" dirty="0" smtClean="0"/>
              <a:t> </a:t>
            </a:r>
            <a:r>
              <a:rPr lang="nl-NL" baseline="0" dirty="0" err="1" smtClean="0"/>
              <a:t>taking</a:t>
            </a:r>
            <a:r>
              <a:rPr lang="nl-NL" baseline="0" dirty="0" smtClean="0"/>
              <a:t> over </a:t>
            </a:r>
            <a:r>
              <a:rPr lang="nl-NL" baseline="0" dirty="0" err="1" smtClean="0"/>
              <a:t>your</a:t>
            </a:r>
            <a:r>
              <a:rPr lang="nl-NL" baseline="0" dirty="0" smtClean="0"/>
              <a:t> </a:t>
            </a:r>
            <a:r>
              <a:rPr lang="nl-NL" baseline="0" dirty="0" err="1" smtClean="0"/>
              <a:t>apartment</a:t>
            </a:r>
            <a:r>
              <a:rPr lang="nl-NL" baseline="0" dirty="0" smtClean="0"/>
              <a:t>. In case </a:t>
            </a:r>
            <a:r>
              <a:rPr lang="nl-NL" baseline="0" dirty="0" err="1" smtClean="0"/>
              <a:t>you</a:t>
            </a:r>
            <a:r>
              <a:rPr lang="nl-NL" baseline="0" dirty="0" smtClean="0"/>
              <a:t> </a:t>
            </a:r>
            <a:r>
              <a:rPr lang="nl-NL" baseline="0" dirty="0" err="1" smtClean="0"/>
              <a:t>still</a:t>
            </a:r>
            <a:r>
              <a:rPr lang="nl-NL" baseline="0" dirty="0" smtClean="0"/>
              <a:t> have </a:t>
            </a:r>
            <a:r>
              <a:rPr lang="nl-NL" baseline="0" dirty="0" err="1" smtClean="0"/>
              <a:t>questions</a:t>
            </a:r>
            <a:r>
              <a:rPr lang="nl-NL" baseline="0" dirty="0" smtClean="0"/>
              <a:t>, consult Klankbord Warande </a:t>
            </a:r>
          </a:p>
          <a:p>
            <a:endParaRPr lang="nl-NL" baseline="0" dirty="0" smtClean="0"/>
          </a:p>
          <a:p>
            <a:r>
              <a:rPr lang="nl-NL" baseline="0" dirty="0" smtClean="0"/>
              <a:t>Be </a:t>
            </a:r>
            <a:r>
              <a:rPr lang="nl-NL" baseline="0" dirty="0" err="1" smtClean="0"/>
              <a:t>aware</a:t>
            </a:r>
            <a:r>
              <a:rPr lang="nl-NL" baseline="0" dirty="0" smtClean="0"/>
              <a:t> </a:t>
            </a:r>
            <a:r>
              <a:rPr lang="nl-NL" baseline="0" dirty="0" err="1" smtClean="0"/>
              <a:t>that</a:t>
            </a:r>
            <a:r>
              <a:rPr lang="nl-NL" baseline="0" dirty="0" smtClean="0"/>
              <a:t> </a:t>
            </a:r>
            <a:r>
              <a:rPr lang="nl-NL" baseline="0" dirty="0" err="1" smtClean="0"/>
              <a:t>if</a:t>
            </a:r>
            <a:r>
              <a:rPr lang="nl-NL" baseline="0" dirty="0" smtClean="0"/>
              <a:t> </a:t>
            </a:r>
            <a:r>
              <a:rPr lang="nl-NL" baseline="0" dirty="0" err="1" smtClean="0"/>
              <a:t>not</a:t>
            </a:r>
            <a:r>
              <a:rPr lang="nl-NL" baseline="0" dirty="0" smtClean="0"/>
              <a:t> </a:t>
            </a:r>
            <a:r>
              <a:rPr lang="nl-NL" baseline="0" dirty="0" err="1" smtClean="0"/>
              <a:t>locked</a:t>
            </a:r>
            <a:r>
              <a:rPr lang="nl-NL" baseline="0" dirty="0" smtClean="0"/>
              <a:t>, </a:t>
            </a:r>
            <a:r>
              <a:rPr lang="nl-NL" baseline="0" dirty="0" err="1" smtClean="0"/>
              <a:t>your</a:t>
            </a:r>
            <a:r>
              <a:rPr lang="nl-NL" baseline="0" dirty="0" smtClean="0"/>
              <a:t> door </a:t>
            </a:r>
            <a:r>
              <a:rPr lang="nl-NL" baseline="0" dirty="0" err="1" smtClean="0"/>
              <a:t>can</a:t>
            </a:r>
            <a:r>
              <a:rPr lang="nl-NL" baseline="0" dirty="0" smtClean="0"/>
              <a:t> </a:t>
            </a:r>
            <a:r>
              <a:rPr lang="nl-NL" baseline="0" dirty="0" err="1" smtClean="0"/>
              <a:t>be</a:t>
            </a:r>
            <a:r>
              <a:rPr lang="nl-NL" baseline="0" dirty="0" smtClean="0"/>
              <a:t> </a:t>
            </a:r>
            <a:r>
              <a:rPr lang="nl-NL" baseline="0" dirty="0" err="1" smtClean="0"/>
              <a:t>opened</a:t>
            </a:r>
            <a:r>
              <a:rPr lang="nl-NL" baseline="0" dirty="0" smtClean="0"/>
              <a:t> in no time </a:t>
            </a:r>
            <a:r>
              <a:rPr lang="nl-NL" baseline="0" dirty="0" err="1" smtClean="0"/>
              <a:t>with</a:t>
            </a:r>
            <a:r>
              <a:rPr lang="nl-NL" baseline="0" dirty="0" smtClean="0"/>
              <a:t> a </a:t>
            </a:r>
            <a:r>
              <a:rPr lang="nl-NL" baseline="0" dirty="0" err="1" smtClean="0"/>
              <a:t>flexible</a:t>
            </a:r>
            <a:r>
              <a:rPr lang="nl-NL" baseline="0" dirty="0" smtClean="0"/>
              <a:t> plastic card (</a:t>
            </a:r>
            <a:r>
              <a:rPr lang="nl-NL" baseline="0" dirty="0" err="1" smtClean="0"/>
              <a:t>comparable</a:t>
            </a:r>
            <a:r>
              <a:rPr lang="nl-NL" baseline="0" dirty="0" smtClean="0"/>
              <a:t> </a:t>
            </a:r>
            <a:r>
              <a:rPr lang="nl-NL" baseline="0" dirty="0" err="1" smtClean="0"/>
              <a:t>with</a:t>
            </a:r>
            <a:r>
              <a:rPr lang="nl-NL" baseline="0" dirty="0" smtClean="0"/>
              <a:t> a credit card but more </a:t>
            </a:r>
            <a:r>
              <a:rPr lang="nl-NL" baseline="0" dirty="0" err="1" smtClean="0"/>
              <a:t>bendable</a:t>
            </a:r>
            <a:r>
              <a:rPr lang="nl-NL" baseline="0" dirty="0" smtClean="0"/>
              <a:t>) </a:t>
            </a:r>
            <a:r>
              <a:rPr lang="nl-NL" baseline="0" dirty="0" err="1" smtClean="0"/>
              <a:t>which</a:t>
            </a:r>
            <a:r>
              <a:rPr lang="nl-NL" baseline="0" dirty="0" smtClean="0"/>
              <a:t> is in </a:t>
            </a:r>
            <a:r>
              <a:rPr lang="nl-NL" baseline="0" dirty="0" err="1" smtClean="0"/>
              <a:t>every</a:t>
            </a:r>
            <a:r>
              <a:rPr lang="nl-NL" baseline="0" dirty="0" smtClean="0"/>
              <a:t> </a:t>
            </a:r>
            <a:r>
              <a:rPr lang="nl-NL" baseline="0" dirty="0" err="1" smtClean="0"/>
              <a:t>toolkit</a:t>
            </a:r>
            <a:r>
              <a:rPr lang="nl-NL" baseline="0" dirty="0" smtClean="0"/>
              <a:t> of </a:t>
            </a:r>
            <a:r>
              <a:rPr lang="nl-NL" baseline="0" dirty="0" err="1" smtClean="0"/>
              <a:t>both</a:t>
            </a:r>
            <a:r>
              <a:rPr lang="nl-NL" baseline="0" dirty="0" smtClean="0"/>
              <a:t> </a:t>
            </a:r>
            <a:r>
              <a:rPr lang="nl-NL" baseline="0" dirty="0" err="1" smtClean="0"/>
              <a:t>locksmiths</a:t>
            </a:r>
            <a:r>
              <a:rPr lang="nl-NL" baseline="0" dirty="0" smtClean="0"/>
              <a:t> </a:t>
            </a:r>
            <a:r>
              <a:rPr lang="nl-NL" baseline="0" dirty="0" err="1" smtClean="0"/>
              <a:t>and</a:t>
            </a:r>
            <a:r>
              <a:rPr lang="nl-NL" baseline="0" dirty="0" smtClean="0"/>
              <a:t> </a:t>
            </a:r>
            <a:r>
              <a:rPr lang="nl-NL" baseline="0" dirty="0" err="1" smtClean="0"/>
              <a:t>burglars</a:t>
            </a:r>
            <a:r>
              <a:rPr lang="nl-NL" baseline="0" dirty="0" smtClean="0"/>
              <a:t>.  </a:t>
            </a:r>
            <a:endParaRPr lang="nl-NL" i="0" baseline="0" dirty="0" smtClean="0"/>
          </a:p>
          <a:p>
            <a:endParaRPr lang="nl-NL" i="0" baseline="0" dirty="0" smtClean="0"/>
          </a:p>
          <a:p>
            <a:r>
              <a:rPr lang="nl-NL" i="0" baseline="0" dirty="0" err="1" smtClean="0"/>
              <a:t>Once</a:t>
            </a:r>
            <a:r>
              <a:rPr lang="nl-NL" i="0" baseline="0" dirty="0" smtClean="0"/>
              <a:t> </a:t>
            </a:r>
            <a:r>
              <a:rPr lang="nl-NL" i="0" baseline="0" dirty="0" err="1" smtClean="0"/>
              <a:t>every</a:t>
            </a:r>
            <a:r>
              <a:rPr lang="nl-NL" i="0" baseline="0" dirty="0" smtClean="0"/>
              <a:t> </a:t>
            </a:r>
            <a:r>
              <a:rPr lang="nl-NL" i="0" baseline="0" dirty="0" err="1" smtClean="0"/>
              <a:t>year</a:t>
            </a:r>
            <a:r>
              <a:rPr lang="nl-NL" i="0" baseline="0" dirty="0" smtClean="0"/>
              <a:t> </a:t>
            </a:r>
            <a:r>
              <a:rPr lang="nl-NL" i="0" baseline="0" dirty="0" err="1" smtClean="0"/>
              <a:t>the</a:t>
            </a:r>
            <a:r>
              <a:rPr lang="nl-NL" i="0" baseline="0" dirty="0" smtClean="0"/>
              <a:t> </a:t>
            </a:r>
            <a:r>
              <a:rPr lang="nl-NL" i="0" baseline="0" dirty="0" err="1" smtClean="0"/>
              <a:t>battery</a:t>
            </a:r>
            <a:r>
              <a:rPr lang="nl-NL" i="0" baseline="0" dirty="0" smtClean="0"/>
              <a:t> in </a:t>
            </a:r>
            <a:r>
              <a:rPr lang="nl-NL" i="0" baseline="0" dirty="0" err="1" smtClean="0"/>
              <a:t>your</a:t>
            </a:r>
            <a:r>
              <a:rPr lang="nl-NL" i="0" baseline="0" dirty="0" smtClean="0"/>
              <a:t> DOM Protector </a:t>
            </a:r>
            <a:r>
              <a:rPr lang="nl-NL" i="0" baseline="0" dirty="0" err="1" smtClean="0"/>
              <a:t>will</a:t>
            </a:r>
            <a:r>
              <a:rPr lang="nl-NL" i="0" baseline="0" dirty="0" smtClean="0"/>
              <a:t> </a:t>
            </a:r>
            <a:r>
              <a:rPr lang="nl-NL" i="0" baseline="0" dirty="0" err="1" smtClean="0"/>
              <a:t>be</a:t>
            </a:r>
            <a:r>
              <a:rPr lang="nl-NL" i="0" baseline="0" dirty="0" smtClean="0"/>
              <a:t> </a:t>
            </a:r>
            <a:r>
              <a:rPr lang="nl-NL" i="0" baseline="0" dirty="0" err="1" smtClean="0"/>
              <a:t>replaced</a:t>
            </a:r>
            <a:r>
              <a:rPr lang="nl-NL" i="0" baseline="0" dirty="0" smtClean="0"/>
              <a:t> </a:t>
            </a:r>
            <a:r>
              <a:rPr lang="nl-NL" i="0" baseline="0" dirty="0" err="1" smtClean="0"/>
              <a:t>by</a:t>
            </a:r>
            <a:r>
              <a:rPr lang="nl-NL" i="0" baseline="0" dirty="0" smtClean="0"/>
              <a:t> </a:t>
            </a:r>
            <a:r>
              <a:rPr lang="nl-NL" b="1" i="1" baseline="0" dirty="0" smtClean="0"/>
              <a:t> WIEK DE LAAT BEVEILIGING</a:t>
            </a:r>
            <a:r>
              <a:rPr lang="nl-NL" i="1" baseline="0" dirty="0" smtClean="0"/>
              <a:t>. </a:t>
            </a:r>
            <a:r>
              <a:rPr lang="nl-NL" i="0" baseline="0" dirty="0" err="1" smtClean="0"/>
              <a:t>You</a:t>
            </a:r>
            <a:r>
              <a:rPr lang="nl-NL" i="0" baseline="0" dirty="0" smtClean="0"/>
              <a:t> </a:t>
            </a:r>
            <a:r>
              <a:rPr lang="nl-NL" i="0" baseline="0" dirty="0" err="1" smtClean="0"/>
              <a:t>will</a:t>
            </a:r>
            <a:r>
              <a:rPr lang="nl-NL" i="0" baseline="0" dirty="0" smtClean="0"/>
              <a:t> </a:t>
            </a:r>
            <a:r>
              <a:rPr lang="nl-NL" i="0" baseline="0" dirty="0" err="1" smtClean="0"/>
              <a:t>be</a:t>
            </a:r>
            <a:r>
              <a:rPr lang="nl-NL" i="0" baseline="0" dirty="0" smtClean="0"/>
              <a:t> </a:t>
            </a:r>
            <a:r>
              <a:rPr lang="nl-NL" i="0" baseline="0" dirty="0" err="1" smtClean="0"/>
              <a:t>notified</a:t>
            </a:r>
            <a:r>
              <a:rPr lang="nl-NL" i="0" baseline="0" dirty="0" smtClean="0"/>
              <a:t> in advance in </a:t>
            </a:r>
            <a:r>
              <a:rPr lang="nl-NL" i="0" baseline="0" dirty="0" err="1" smtClean="0"/>
              <a:t>writing</a:t>
            </a:r>
            <a:r>
              <a:rPr lang="nl-NL" i="0" baseline="0" dirty="0" smtClean="0"/>
              <a:t>. In case </a:t>
            </a:r>
            <a:r>
              <a:rPr lang="nl-NL" i="0" baseline="0" dirty="0" err="1" smtClean="0"/>
              <a:t>you</a:t>
            </a:r>
            <a:r>
              <a:rPr lang="nl-NL" i="0" baseline="0" dirty="0" smtClean="0"/>
              <a:t> are </a:t>
            </a:r>
            <a:r>
              <a:rPr lang="nl-NL" i="0" baseline="0" dirty="0" err="1" smtClean="0"/>
              <a:t>prevented</a:t>
            </a:r>
            <a:r>
              <a:rPr lang="nl-NL" i="0" baseline="0" dirty="0" smtClean="0"/>
              <a:t>  on </a:t>
            </a:r>
            <a:r>
              <a:rPr lang="nl-NL" i="0" baseline="0" dirty="0" err="1" smtClean="0"/>
              <a:t>any</a:t>
            </a:r>
            <a:r>
              <a:rPr lang="nl-NL" i="0" baseline="0" dirty="0" smtClean="0"/>
              <a:t> of </a:t>
            </a:r>
            <a:r>
              <a:rPr lang="nl-NL" i="0" baseline="0" dirty="0" err="1" smtClean="0"/>
              <a:t>the</a:t>
            </a:r>
            <a:r>
              <a:rPr lang="nl-NL" i="0" baseline="0" dirty="0" smtClean="0"/>
              <a:t> </a:t>
            </a:r>
            <a:r>
              <a:rPr lang="nl-NL" i="0" baseline="0" dirty="0" err="1" smtClean="0"/>
              <a:t>proposed</a:t>
            </a:r>
            <a:r>
              <a:rPr lang="nl-NL" i="0" baseline="0" dirty="0" smtClean="0"/>
              <a:t> dates </a:t>
            </a:r>
            <a:r>
              <a:rPr lang="nl-NL" i="0" baseline="0" dirty="0" err="1" smtClean="0"/>
              <a:t>for</a:t>
            </a:r>
            <a:r>
              <a:rPr lang="nl-NL" i="0" baseline="0" dirty="0" smtClean="0"/>
              <a:t> </a:t>
            </a:r>
            <a:r>
              <a:rPr lang="nl-NL" i="0" baseline="0" dirty="0" err="1" smtClean="0"/>
              <a:t>battery</a:t>
            </a:r>
            <a:r>
              <a:rPr lang="nl-NL" i="0" baseline="0" dirty="0" smtClean="0"/>
              <a:t> </a:t>
            </a:r>
            <a:r>
              <a:rPr lang="nl-NL" i="0" baseline="0" dirty="0" err="1" smtClean="0"/>
              <a:t>replacement</a:t>
            </a:r>
            <a:r>
              <a:rPr lang="nl-NL" i="0" baseline="0" dirty="0" smtClean="0"/>
              <a:t>, make in </a:t>
            </a:r>
            <a:r>
              <a:rPr lang="nl-NL" i="0" baseline="0" dirty="0" err="1" smtClean="0"/>
              <a:t>your</a:t>
            </a:r>
            <a:r>
              <a:rPr lang="nl-NL" i="0" baseline="0" dirty="0" smtClean="0"/>
              <a:t> </a:t>
            </a:r>
            <a:r>
              <a:rPr lang="nl-NL" i="0" baseline="0" dirty="0" err="1" smtClean="0"/>
              <a:t>own</a:t>
            </a:r>
            <a:r>
              <a:rPr lang="nl-NL" i="0" baseline="0" dirty="0" smtClean="0"/>
              <a:t> interest </a:t>
            </a:r>
            <a:r>
              <a:rPr lang="nl-NL" i="0" baseline="0" dirty="0" err="1" smtClean="0"/>
              <a:t>soonest</a:t>
            </a:r>
            <a:r>
              <a:rPr lang="nl-NL" i="0" baseline="0" dirty="0" smtClean="0"/>
              <a:t> a new </a:t>
            </a:r>
            <a:r>
              <a:rPr lang="nl-NL" i="0" baseline="0" dirty="0" err="1" smtClean="0"/>
              <a:t>appointment</a:t>
            </a:r>
            <a:r>
              <a:rPr lang="nl-NL" i="0" baseline="0" dirty="0" smtClean="0"/>
              <a:t> </a:t>
            </a:r>
            <a:r>
              <a:rPr lang="nl-NL" i="0" baseline="0" dirty="0" err="1" smtClean="0"/>
              <a:t>with</a:t>
            </a:r>
            <a:r>
              <a:rPr lang="nl-NL" i="0" baseline="0" dirty="0" smtClean="0"/>
              <a:t> WIEK DE LAAT BEVEILIGING! </a:t>
            </a:r>
          </a:p>
          <a:p>
            <a:endParaRPr lang="nl-NL" i="0" baseline="0" dirty="0" smtClean="0"/>
          </a:p>
          <a:p>
            <a:r>
              <a:rPr lang="nl-NL" i="0" baseline="0" dirty="0" err="1" smtClean="0"/>
              <a:t>Usually</a:t>
            </a:r>
            <a:r>
              <a:rPr lang="nl-NL" i="0" baseline="0" dirty="0" smtClean="0"/>
              <a:t> </a:t>
            </a:r>
            <a:r>
              <a:rPr lang="nl-NL" i="0" baseline="0" dirty="0" err="1" smtClean="0"/>
              <a:t>the</a:t>
            </a:r>
            <a:r>
              <a:rPr lang="nl-NL" i="0" baseline="0" dirty="0" smtClean="0"/>
              <a:t> life time of </a:t>
            </a:r>
            <a:r>
              <a:rPr lang="nl-NL" i="0" baseline="0" dirty="0" err="1" smtClean="0"/>
              <a:t>the</a:t>
            </a:r>
            <a:r>
              <a:rPr lang="nl-NL" i="0" baseline="0" dirty="0" smtClean="0"/>
              <a:t> </a:t>
            </a:r>
            <a:r>
              <a:rPr lang="nl-NL" i="0" baseline="0" dirty="0" err="1" smtClean="0"/>
              <a:t>battery</a:t>
            </a:r>
            <a:r>
              <a:rPr lang="nl-NL" i="0" baseline="0" dirty="0" smtClean="0"/>
              <a:t> is at </a:t>
            </a:r>
            <a:r>
              <a:rPr lang="nl-NL" i="0" baseline="0" dirty="0" err="1" smtClean="0"/>
              <a:t>least</a:t>
            </a:r>
            <a:r>
              <a:rPr lang="nl-NL" i="0" baseline="0" dirty="0" smtClean="0"/>
              <a:t> </a:t>
            </a:r>
            <a:r>
              <a:rPr lang="nl-NL" i="0" baseline="0" dirty="0" err="1" smtClean="0"/>
              <a:t>one</a:t>
            </a:r>
            <a:r>
              <a:rPr lang="nl-NL" i="0" baseline="0" dirty="0" smtClean="0"/>
              <a:t> </a:t>
            </a:r>
            <a:r>
              <a:rPr lang="nl-NL" i="0" baseline="0" dirty="0" err="1" smtClean="0"/>
              <a:t>year</a:t>
            </a:r>
            <a:r>
              <a:rPr lang="nl-NL" i="0" baseline="0" dirty="0" smtClean="0"/>
              <a:t>.  </a:t>
            </a:r>
            <a:r>
              <a:rPr lang="nl-NL" i="0" baseline="0" dirty="0" err="1" smtClean="0"/>
              <a:t>If</a:t>
            </a:r>
            <a:r>
              <a:rPr lang="nl-NL" i="0" baseline="0" dirty="0" smtClean="0"/>
              <a:t> </a:t>
            </a:r>
            <a:r>
              <a:rPr lang="nl-NL" i="0" baseline="0" dirty="0" err="1" smtClean="0"/>
              <a:t>your</a:t>
            </a:r>
            <a:r>
              <a:rPr lang="nl-NL" i="0" baseline="0" dirty="0" smtClean="0"/>
              <a:t> </a:t>
            </a:r>
            <a:r>
              <a:rPr lang="nl-NL" i="0" baseline="0" dirty="0" err="1" smtClean="0"/>
              <a:t>battery</a:t>
            </a:r>
            <a:r>
              <a:rPr lang="nl-NL" i="0" baseline="0" dirty="0" smtClean="0"/>
              <a:t> shows red </a:t>
            </a:r>
            <a:r>
              <a:rPr lang="nl-NL" i="0" baseline="0" dirty="0" err="1" smtClean="0"/>
              <a:t>upon</a:t>
            </a:r>
            <a:r>
              <a:rPr lang="nl-NL" i="0" baseline="0" dirty="0" smtClean="0"/>
              <a:t> holding </a:t>
            </a:r>
            <a:r>
              <a:rPr lang="nl-NL" i="0" baseline="0" dirty="0" err="1" smtClean="0"/>
              <a:t>your</a:t>
            </a:r>
            <a:r>
              <a:rPr lang="nl-NL" i="0" baseline="0" dirty="0" smtClean="0"/>
              <a:t> tag </a:t>
            </a:r>
            <a:r>
              <a:rPr lang="nl-NL" i="0" baseline="0" dirty="0" err="1" smtClean="0"/>
              <a:t>before</a:t>
            </a:r>
            <a:r>
              <a:rPr lang="nl-NL" i="0" baseline="0" dirty="0" smtClean="0"/>
              <a:t> </a:t>
            </a:r>
            <a:r>
              <a:rPr lang="nl-NL" i="0" baseline="0" dirty="0" err="1" smtClean="0"/>
              <a:t>the</a:t>
            </a:r>
            <a:r>
              <a:rPr lang="nl-NL" i="0" baseline="0" dirty="0" smtClean="0"/>
              <a:t> cilinder </a:t>
            </a:r>
            <a:r>
              <a:rPr lang="nl-NL" i="0" baseline="0" dirty="0" err="1" smtClean="0"/>
              <a:t>head</a:t>
            </a:r>
            <a:r>
              <a:rPr lang="nl-NL" i="0" baseline="0" dirty="0" smtClean="0"/>
              <a:t> </a:t>
            </a:r>
            <a:r>
              <a:rPr lang="nl-NL" i="0" baseline="0" dirty="0" err="1" smtClean="0"/>
              <a:t>than</a:t>
            </a:r>
            <a:r>
              <a:rPr lang="nl-NL" i="0" baseline="0" dirty="0" smtClean="0"/>
              <a:t> </a:t>
            </a:r>
            <a:r>
              <a:rPr lang="nl-NL" i="0" baseline="0" dirty="0" err="1" smtClean="0"/>
              <a:t>that</a:t>
            </a:r>
            <a:r>
              <a:rPr lang="nl-NL" i="0" baseline="0" dirty="0" smtClean="0"/>
              <a:t> is </a:t>
            </a:r>
            <a:r>
              <a:rPr lang="nl-NL" i="0" baseline="0" dirty="0" err="1" smtClean="0"/>
              <a:t>the</a:t>
            </a:r>
            <a:r>
              <a:rPr lang="nl-NL" i="0" baseline="0" dirty="0" smtClean="0"/>
              <a:t> first </a:t>
            </a:r>
            <a:r>
              <a:rPr lang="nl-NL" i="0" baseline="0" dirty="0" err="1" smtClean="0"/>
              <a:t>sign</a:t>
            </a:r>
            <a:r>
              <a:rPr lang="nl-NL" i="0" baseline="0" dirty="0" smtClean="0"/>
              <a:t> </a:t>
            </a:r>
            <a:r>
              <a:rPr lang="nl-NL" i="0" baseline="0" dirty="0" err="1" smtClean="0"/>
              <a:t>your</a:t>
            </a:r>
            <a:r>
              <a:rPr lang="nl-NL" i="0" baseline="0" dirty="0" smtClean="0"/>
              <a:t> </a:t>
            </a:r>
            <a:r>
              <a:rPr lang="nl-NL" i="0" baseline="0" dirty="0" err="1" smtClean="0"/>
              <a:t>battery</a:t>
            </a:r>
            <a:r>
              <a:rPr lang="nl-NL" i="0" baseline="0" dirty="0" smtClean="0"/>
              <a:t> is </a:t>
            </a:r>
            <a:r>
              <a:rPr lang="nl-NL" i="0" baseline="0" dirty="0" err="1" smtClean="0"/>
              <a:t>nearing</a:t>
            </a:r>
            <a:r>
              <a:rPr lang="nl-NL" i="0" baseline="0" dirty="0" smtClean="0"/>
              <a:t> </a:t>
            </a:r>
            <a:r>
              <a:rPr lang="nl-NL" i="0" baseline="0" dirty="0" err="1" smtClean="0"/>
              <a:t>its</a:t>
            </a:r>
            <a:r>
              <a:rPr lang="nl-NL" i="0" baseline="0" dirty="0" smtClean="0"/>
              <a:t> end of life. Every week </a:t>
            </a:r>
            <a:r>
              <a:rPr lang="nl-NL" i="0" baseline="0" dirty="0" err="1" smtClean="0"/>
              <a:t>the</a:t>
            </a:r>
            <a:r>
              <a:rPr lang="nl-NL" i="0" baseline="0" dirty="0" smtClean="0"/>
              <a:t> </a:t>
            </a:r>
            <a:r>
              <a:rPr lang="nl-NL" i="0" baseline="0" dirty="0" err="1" smtClean="0"/>
              <a:t>duration</a:t>
            </a:r>
            <a:r>
              <a:rPr lang="nl-NL" i="0" baseline="0" dirty="0" smtClean="0"/>
              <a:t> of </a:t>
            </a:r>
            <a:r>
              <a:rPr lang="nl-NL" i="0" baseline="0" dirty="0" err="1" smtClean="0"/>
              <a:t>initially</a:t>
            </a:r>
            <a:r>
              <a:rPr lang="nl-NL" i="0" baseline="0" dirty="0" smtClean="0"/>
              <a:t> </a:t>
            </a:r>
            <a:r>
              <a:rPr lang="nl-NL" i="0" baseline="0" dirty="0" err="1" smtClean="0"/>
              <a:t>showing</a:t>
            </a:r>
            <a:r>
              <a:rPr lang="nl-NL" i="0" baseline="0" dirty="0" smtClean="0"/>
              <a:t> red </a:t>
            </a:r>
            <a:r>
              <a:rPr lang="nl-NL" i="0" baseline="0" dirty="0" err="1" smtClean="0"/>
              <a:t>before</a:t>
            </a:r>
            <a:r>
              <a:rPr lang="nl-NL" i="0" baseline="0" dirty="0" smtClean="0"/>
              <a:t> </a:t>
            </a:r>
            <a:r>
              <a:rPr lang="nl-NL" i="0" baseline="0" dirty="0" err="1" smtClean="0"/>
              <a:t>turning</a:t>
            </a:r>
            <a:r>
              <a:rPr lang="nl-NL" i="0" baseline="0" dirty="0" smtClean="0"/>
              <a:t> green </a:t>
            </a:r>
            <a:r>
              <a:rPr lang="nl-NL" i="0" baseline="0" dirty="0" err="1" smtClean="0"/>
              <a:t>increases</a:t>
            </a:r>
            <a:r>
              <a:rPr lang="nl-NL" i="0" baseline="0" dirty="0" smtClean="0"/>
              <a:t>, </a:t>
            </a:r>
            <a:r>
              <a:rPr lang="nl-NL" i="0" baseline="0" dirty="0" err="1" smtClean="0"/>
              <a:t>until</a:t>
            </a:r>
            <a:r>
              <a:rPr lang="nl-NL" i="0" baseline="0" dirty="0" smtClean="0"/>
              <a:t> </a:t>
            </a:r>
            <a:r>
              <a:rPr lang="nl-NL" i="0" baseline="0" dirty="0" err="1" smtClean="0"/>
              <a:t>after</a:t>
            </a:r>
            <a:r>
              <a:rPr lang="nl-NL" i="0" baseline="0" dirty="0" smtClean="0"/>
              <a:t> </a:t>
            </a:r>
            <a:r>
              <a:rPr lang="nl-NL" i="0" baseline="0" dirty="0" err="1" smtClean="0"/>
              <a:t>ultimately</a:t>
            </a:r>
            <a:r>
              <a:rPr lang="nl-NL" i="0" baseline="0" dirty="0" smtClean="0"/>
              <a:t> </a:t>
            </a:r>
            <a:r>
              <a:rPr lang="nl-NL" i="0" baseline="0" dirty="0" err="1" smtClean="0"/>
              <a:t>after</a:t>
            </a:r>
            <a:r>
              <a:rPr lang="nl-NL" i="0" baseline="0" dirty="0" smtClean="0"/>
              <a:t> 3 weeks </a:t>
            </a:r>
            <a:r>
              <a:rPr lang="nl-NL" i="0" baseline="0" dirty="0" err="1" smtClean="0"/>
              <a:t>the</a:t>
            </a:r>
            <a:r>
              <a:rPr lang="nl-NL" i="0" baseline="0" dirty="0" smtClean="0"/>
              <a:t> </a:t>
            </a:r>
            <a:r>
              <a:rPr lang="nl-NL" i="0" baseline="0" dirty="0" err="1" smtClean="0"/>
              <a:t>battery</a:t>
            </a:r>
            <a:r>
              <a:rPr lang="nl-NL" i="0" baseline="0" dirty="0" smtClean="0"/>
              <a:t> </a:t>
            </a:r>
            <a:r>
              <a:rPr lang="nl-NL" i="0" baseline="0" dirty="0" err="1" smtClean="0"/>
              <a:t>will</a:t>
            </a:r>
            <a:r>
              <a:rPr lang="nl-NL" i="0" baseline="0" dirty="0" smtClean="0"/>
              <a:t> </a:t>
            </a:r>
            <a:r>
              <a:rPr lang="nl-NL" i="0" baseline="0" dirty="0" err="1" smtClean="0"/>
              <a:t>be</a:t>
            </a:r>
            <a:r>
              <a:rPr lang="nl-NL" i="0" baseline="0" dirty="0" smtClean="0"/>
              <a:t>  </a:t>
            </a:r>
            <a:r>
              <a:rPr lang="nl-NL" i="0" baseline="0" dirty="0" err="1" smtClean="0"/>
              <a:t>completely</a:t>
            </a:r>
            <a:r>
              <a:rPr lang="nl-NL" i="0" baseline="0" dirty="0" smtClean="0"/>
              <a:t> dead (but </a:t>
            </a:r>
            <a:r>
              <a:rPr lang="nl-NL" i="0" baseline="0" dirty="0" err="1" smtClean="0"/>
              <a:t>be</a:t>
            </a:r>
            <a:r>
              <a:rPr lang="nl-NL" i="0" baseline="0" dirty="0" smtClean="0"/>
              <a:t> </a:t>
            </a:r>
            <a:r>
              <a:rPr lang="nl-NL" i="0" baseline="0" dirty="0" err="1" smtClean="0"/>
              <a:t>aware</a:t>
            </a:r>
            <a:r>
              <a:rPr lang="nl-NL" i="0" baseline="0" dirty="0" smtClean="0"/>
              <a:t> </a:t>
            </a:r>
            <a:r>
              <a:rPr lang="nl-NL" i="0" baseline="0" dirty="0" err="1" smtClean="0"/>
              <a:t>that</a:t>
            </a:r>
            <a:r>
              <a:rPr lang="nl-NL" i="0" baseline="0" dirty="0" smtClean="0"/>
              <a:t> in case of </a:t>
            </a:r>
            <a:r>
              <a:rPr lang="nl-NL" i="0" baseline="0" dirty="0" err="1" smtClean="0"/>
              <a:t>very</a:t>
            </a:r>
            <a:r>
              <a:rPr lang="nl-NL" i="0" baseline="0" dirty="0" smtClean="0"/>
              <a:t> frequent </a:t>
            </a:r>
            <a:r>
              <a:rPr lang="nl-NL" i="0" baseline="0" dirty="0" err="1" smtClean="0"/>
              <a:t>use</a:t>
            </a:r>
            <a:r>
              <a:rPr lang="nl-NL" i="0" baseline="0" dirty="0" smtClean="0"/>
              <a:t> </a:t>
            </a:r>
            <a:r>
              <a:rPr lang="nl-NL" i="0" baseline="0" dirty="0" err="1" smtClean="0"/>
              <a:t>your</a:t>
            </a:r>
            <a:r>
              <a:rPr lang="nl-NL" i="0" baseline="0" dirty="0" smtClean="0"/>
              <a:t> </a:t>
            </a:r>
            <a:r>
              <a:rPr lang="nl-NL" i="0" baseline="0" dirty="0" err="1" smtClean="0"/>
              <a:t>battery</a:t>
            </a:r>
            <a:r>
              <a:rPr lang="nl-NL" i="0" baseline="0" dirty="0" smtClean="0"/>
              <a:t> </a:t>
            </a:r>
            <a:r>
              <a:rPr lang="nl-NL" i="0" baseline="0" dirty="0" err="1" smtClean="0"/>
              <a:t>may</a:t>
            </a:r>
            <a:r>
              <a:rPr lang="nl-NL" i="0" baseline="0" dirty="0" smtClean="0"/>
              <a:t> </a:t>
            </a:r>
            <a:r>
              <a:rPr lang="nl-NL" i="0" baseline="0" dirty="0" err="1" smtClean="0"/>
              <a:t>already</a:t>
            </a:r>
            <a:r>
              <a:rPr lang="nl-NL" i="0" baseline="0" dirty="0" smtClean="0"/>
              <a:t> </a:t>
            </a:r>
            <a:r>
              <a:rPr lang="nl-NL" i="0" baseline="0" dirty="0" err="1" smtClean="0"/>
              <a:t>be</a:t>
            </a:r>
            <a:r>
              <a:rPr lang="nl-NL" i="0" baseline="0" dirty="0" smtClean="0"/>
              <a:t> dead </a:t>
            </a:r>
            <a:r>
              <a:rPr lang="nl-NL" i="0" baseline="0" dirty="0" err="1" smtClean="0"/>
              <a:t>after</a:t>
            </a:r>
            <a:r>
              <a:rPr lang="nl-NL" i="0" baseline="0" dirty="0" smtClean="0"/>
              <a:t> 1 week!) In </a:t>
            </a:r>
            <a:r>
              <a:rPr lang="nl-NL" i="0" baseline="0" dirty="0" err="1" smtClean="0"/>
              <a:t>that</a:t>
            </a:r>
            <a:r>
              <a:rPr lang="nl-NL" i="0" baseline="0" dirty="0" smtClean="0"/>
              <a:t> case </a:t>
            </a:r>
            <a:r>
              <a:rPr lang="nl-NL" i="0" baseline="0" dirty="0" err="1" smtClean="0"/>
              <a:t>your</a:t>
            </a:r>
            <a:r>
              <a:rPr lang="nl-NL" i="0" baseline="0" dirty="0" smtClean="0"/>
              <a:t> </a:t>
            </a:r>
            <a:r>
              <a:rPr lang="nl-NL" i="0" baseline="0" dirty="0" err="1" smtClean="0"/>
              <a:t>only</a:t>
            </a:r>
            <a:r>
              <a:rPr lang="nl-NL" i="0" baseline="0" dirty="0" smtClean="0"/>
              <a:t> option is </a:t>
            </a:r>
            <a:r>
              <a:rPr lang="nl-NL" i="0" baseline="0" dirty="0" err="1" smtClean="0"/>
              <a:t>to</a:t>
            </a:r>
            <a:r>
              <a:rPr lang="nl-NL" i="0" baseline="0" dirty="0" smtClean="0"/>
              <a:t> call </a:t>
            </a:r>
            <a:r>
              <a:rPr lang="nl-NL" i="0" baseline="0" dirty="0" err="1" smtClean="0"/>
              <a:t>the</a:t>
            </a:r>
            <a:r>
              <a:rPr lang="nl-NL" i="0" baseline="0" dirty="0" smtClean="0"/>
              <a:t> </a:t>
            </a:r>
            <a:r>
              <a:rPr lang="nl-NL" i="0" baseline="0" dirty="0" err="1" smtClean="0"/>
              <a:t>emergency</a:t>
            </a:r>
            <a:r>
              <a:rPr lang="nl-NL" i="0" baseline="0" dirty="0" smtClean="0"/>
              <a:t> </a:t>
            </a:r>
            <a:r>
              <a:rPr lang="nl-NL" i="0" baseline="0" dirty="0" err="1" smtClean="0"/>
              <a:t>number</a:t>
            </a:r>
            <a:r>
              <a:rPr lang="nl-NL" i="0" baseline="0" dirty="0" smtClean="0"/>
              <a:t> of WIEK DE LAAT BEVEILIGING  </a:t>
            </a:r>
            <a:r>
              <a:rPr lang="nl-NL" b="1" i="0" baseline="0" dirty="0" smtClean="0"/>
              <a:t>073 5492773</a:t>
            </a:r>
            <a:r>
              <a:rPr lang="nl-NL" b="0" i="0" baseline="0" dirty="0" smtClean="0"/>
              <a:t> (</a:t>
            </a:r>
            <a:r>
              <a:rPr lang="nl-NL" b="0" i="0" baseline="0" dirty="0" err="1" smtClean="0"/>
              <a:t>note</a:t>
            </a:r>
            <a:r>
              <a:rPr lang="nl-NL" b="0" i="0" baseline="0" dirty="0" smtClean="0"/>
              <a:t>: </a:t>
            </a:r>
            <a:r>
              <a:rPr lang="nl-NL" b="0" i="0" baseline="0" dirty="0" err="1" smtClean="0"/>
              <a:t>during</a:t>
            </a:r>
            <a:r>
              <a:rPr lang="nl-NL" b="0" i="0" baseline="0" dirty="0" smtClean="0"/>
              <a:t> office </a:t>
            </a:r>
            <a:r>
              <a:rPr lang="nl-NL" b="0" i="0" baseline="0" dirty="0" err="1" smtClean="0"/>
              <a:t>hours</a:t>
            </a:r>
            <a:r>
              <a:rPr lang="nl-NL" b="0" i="0" baseline="0" dirty="0" smtClean="0"/>
              <a:t> </a:t>
            </a:r>
            <a:r>
              <a:rPr lang="nl-NL" b="0" i="0" baseline="0" dirty="0" err="1" smtClean="0"/>
              <a:t>you</a:t>
            </a:r>
            <a:r>
              <a:rPr lang="nl-NL" b="0" i="0" baseline="0" dirty="0" smtClean="0"/>
              <a:t> </a:t>
            </a:r>
            <a:r>
              <a:rPr lang="nl-NL" b="0" i="0" baseline="0" dirty="0" err="1" smtClean="0"/>
              <a:t>will</a:t>
            </a:r>
            <a:r>
              <a:rPr lang="nl-NL" b="0" i="0" baseline="0" dirty="0" smtClean="0"/>
              <a:t> </a:t>
            </a:r>
            <a:r>
              <a:rPr lang="nl-NL" b="0" i="0" baseline="0" dirty="0" err="1" smtClean="0"/>
              <a:t>need</a:t>
            </a:r>
            <a:r>
              <a:rPr lang="nl-NL" b="0" i="0" baseline="0" dirty="0" smtClean="0"/>
              <a:t> </a:t>
            </a:r>
            <a:r>
              <a:rPr lang="nl-NL" b="0" i="0" baseline="0" dirty="0" err="1" smtClean="0"/>
              <a:t>to</a:t>
            </a:r>
            <a:r>
              <a:rPr lang="nl-NL" b="0" i="0" baseline="0" dirty="0" smtClean="0"/>
              <a:t> </a:t>
            </a:r>
            <a:r>
              <a:rPr lang="nl-NL" b="0" i="0" baseline="0" dirty="0" err="1" smtClean="0"/>
              <a:t>place</a:t>
            </a:r>
            <a:r>
              <a:rPr lang="nl-NL" b="0" i="0" baseline="0" dirty="0" smtClean="0"/>
              <a:t> </a:t>
            </a:r>
            <a:r>
              <a:rPr lang="nl-NL" b="0" i="0" baseline="0" dirty="0" err="1" smtClean="0"/>
              <a:t>the</a:t>
            </a:r>
            <a:r>
              <a:rPr lang="nl-NL" b="0" i="0" baseline="0" dirty="0" smtClean="0"/>
              <a:t> call </a:t>
            </a:r>
            <a:r>
              <a:rPr lang="nl-NL" b="0" i="0" baseline="0" dirty="0" err="1" smtClean="0"/>
              <a:t>through</a:t>
            </a:r>
            <a:r>
              <a:rPr lang="nl-NL" b="0" i="0" baseline="0" dirty="0" smtClean="0"/>
              <a:t> </a:t>
            </a:r>
            <a:r>
              <a:rPr lang="nl-NL" b="0" i="0" baseline="0" dirty="0" err="1" smtClean="0"/>
              <a:t>the</a:t>
            </a:r>
            <a:r>
              <a:rPr lang="nl-NL" b="0" i="0" baseline="0" dirty="0" smtClean="0"/>
              <a:t> </a:t>
            </a:r>
            <a:r>
              <a:rPr lang="nl-NL" b="0" i="0" baseline="0" dirty="0" err="1" smtClean="0"/>
              <a:t>vb&amp;t</a:t>
            </a:r>
            <a:r>
              <a:rPr lang="nl-NL" b="0" i="0" baseline="0" dirty="0" smtClean="0"/>
              <a:t> servicedesk) but </a:t>
            </a:r>
            <a:r>
              <a:rPr lang="nl-NL" b="0" i="0" baseline="0" dirty="0" err="1" smtClean="0"/>
              <a:t>that</a:t>
            </a:r>
            <a:r>
              <a:rPr lang="nl-NL" b="0" i="0" baseline="0" dirty="0" smtClean="0"/>
              <a:t> is </a:t>
            </a:r>
            <a:r>
              <a:rPr lang="nl-NL" b="0" i="0" baseline="0" dirty="0" err="1" smtClean="0"/>
              <a:t>likely</a:t>
            </a:r>
            <a:r>
              <a:rPr lang="nl-NL" b="0" i="0" baseline="0" dirty="0" smtClean="0"/>
              <a:t> </a:t>
            </a:r>
            <a:r>
              <a:rPr lang="nl-NL" b="0" i="0" baseline="0" dirty="0" err="1" smtClean="0"/>
              <a:t>to</a:t>
            </a:r>
            <a:r>
              <a:rPr lang="nl-NL" b="0" i="0" baseline="0" dirty="0" smtClean="0"/>
              <a:t> </a:t>
            </a:r>
            <a:r>
              <a:rPr lang="nl-NL" b="0" i="0" baseline="0" dirty="0" err="1" smtClean="0"/>
              <a:t>be</a:t>
            </a:r>
            <a:r>
              <a:rPr lang="nl-NL" b="0" i="0" baseline="0" dirty="0" smtClean="0"/>
              <a:t> on </a:t>
            </a:r>
            <a:r>
              <a:rPr lang="nl-NL" b="0" i="0" baseline="0" dirty="0" err="1" smtClean="0"/>
              <a:t>your</a:t>
            </a:r>
            <a:r>
              <a:rPr lang="nl-NL" b="0" i="0" baseline="0" dirty="0" smtClean="0"/>
              <a:t> </a:t>
            </a:r>
            <a:r>
              <a:rPr lang="nl-NL" b="0" i="0" baseline="0" dirty="0" err="1" smtClean="0"/>
              <a:t>own</a:t>
            </a:r>
            <a:r>
              <a:rPr lang="nl-NL" b="0" i="0" baseline="0" dirty="0" smtClean="0"/>
              <a:t> </a:t>
            </a:r>
            <a:r>
              <a:rPr lang="nl-NL" b="0" i="0" baseline="0" dirty="0" err="1" smtClean="0"/>
              <a:t>costs</a:t>
            </a:r>
            <a:r>
              <a:rPr lang="nl-NL" b="0" i="0" baseline="0" dirty="0" smtClean="0"/>
              <a:t> </a:t>
            </a:r>
            <a:r>
              <a:rPr lang="nl-NL" b="0" i="0" baseline="0" dirty="0" err="1" smtClean="0"/>
              <a:t>if</a:t>
            </a:r>
            <a:r>
              <a:rPr lang="nl-NL" b="0" i="0" baseline="0" dirty="0" smtClean="0"/>
              <a:t> </a:t>
            </a:r>
            <a:r>
              <a:rPr lang="nl-NL" b="0" i="0" baseline="0" dirty="0" err="1" smtClean="0"/>
              <a:t>you</a:t>
            </a:r>
            <a:r>
              <a:rPr lang="nl-NL" b="0" i="0" baseline="0" dirty="0" smtClean="0"/>
              <a:t> have </a:t>
            </a:r>
            <a:r>
              <a:rPr lang="nl-NL" b="0" i="0" baseline="0" dirty="0" err="1" smtClean="0"/>
              <a:t>neglected</a:t>
            </a:r>
            <a:r>
              <a:rPr lang="nl-NL" b="0" i="0" baseline="0" dirty="0" smtClean="0"/>
              <a:t> </a:t>
            </a:r>
            <a:r>
              <a:rPr lang="nl-NL" b="0" i="0" baseline="0" dirty="0" err="1" smtClean="0"/>
              <a:t>taking</a:t>
            </a:r>
            <a:r>
              <a:rPr lang="nl-NL" b="0" i="0" baseline="0" dirty="0" smtClean="0"/>
              <a:t> </a:t>
            </a:r>
            <a:r>
              <a:rPr lang="nl-NL" b="0" i="0" baseline="0" dirty="0" err="1" smtClean="0"/>
              <a:t>earlier</a:t>
            </a:r>
            <a:r>
              <a:rPr lang="nl-NL" b="0" i="0" baseline="0" dirty="0" smtClean="0"/>
              <a:t> actions. Be </a:t>
            </a:r>
            <a:r>
              <a:rPr lang="nl-NL" b="0" i="0" baseline="0" dirty="0" err="1" smtClean="0"/>
              <a:t>also</a:t>
            </a:r>
            <a:r>
              <a:rPr lang="nl-NL" b="0" i="0" baseline="0" dirty="0" smtClean="0"/>
              <a:t> </a:t>
            </a:r>
            <a:r>
              <a:rPr lang="nl-NL" b="0" i="0" baseline="0" dirty="0" err="1" smtClean="0"/>
              <a:t>aware</a:t>
            </a:r>
            <a:r>
              <a:rPr lang="nl-NL" b="0" i="0" baseline="0" dirty="0" smtClean="0"/>
              <a:t> </a:t>
            </a:r>
            <a:r>
              <a:rPr lang="nl-NL" b="0" i="0" baseline="0" dirty="0" err="1" smtClean="0"/>
              <a:t>that</a:t>
            </a:r>
            <a:r>
              <a:rPr lang="nl-NL" b="0" i="0" baseline="0" dirty="0" smtClean="0"/>
              <a:t> </a:t>
            </a:r>
            <a:r>
              <a:rPr lang="nl-NL" b="0" i="0" baseline="0" dirty="0" err="1" smtClean="0"/>
              <a:t>the</a:t>
            </a:r>
            <a:r>
              <a:rPr lang="nl-NL" b="0" i="0" baseline="0" dirty="0" smtClean="0"/>
              <a:t> </a:t>
            </a:r>
            <a:r>
              <a:rPr lang="nl-NL" b="0" i="0" baseline="0" dirty="0" err="1" smtClean="0"/>
              <a:t>waiting</a:t>
            </a:r>
            <a:r>
              <a:rPr lang="nl-NL" b="0" i="0" baseline="0" dirty="0" smtClean="0"/>
              <a:t> time </a:t>
            </a:r>
            <a:r>
              <a:rPr lang="nl-NL" b="0" i="0" baseline="0" dirty="0" err="1" smtClean="0"/>
              <a:t>for</a:t>
            </a:r>
            <a:r>
              <a:rPr lang="nl-NL" b="0" i="0" baseline="0" dirty="0" smtClean="0"/>
              <a:t> </a:t>
            </a:r>
            <a:r>
              <a:rPr lang="nl-NL" b="0" i="0" baseline="0" dirty="0" err="1" smtClean="0"/>
              <a:t>arrival</a:t>
            </a:r>
            <a:r>
              <a:rPr lang="nl-NL" b="0" i="0" baseline="0" dirty="0" smtClean="0"/>
              <a:t> of </a:t>
            </a:r>
            <a:r>
              <a:rPr lang="nl-NL" b="0" i="0" baseline="0" dirty="0" err="1" smtClean="0"/>
              <a:t>the</a:t>
            </a:r>
            <a:r>
              <a:rPr lang="nl-NL" b="0" i="0" baseline="0" dirty="0" smtClean="0"/>
              <a:t> on call/</a:t>
            </a:r>
            <a:r>
              <a:rPr lang="nl-NL" b="0" i="0" baseline="0" dirty="0" err="1" smtClean="0"/>
              <a:t>standby</a:t>
            </a:r>
            <a:r>
              <a:rPr lang="nl-NL" b="0" i="0" baseline="0" dirty="0" smtClean="0"/>
              <a:t> </a:t>
            </a:r>
            <a:r>
              <a:rPr lang="nl-NL" b="0" i="0" baseline="0" dirty="0" err="1" smtClean="0"/>
              <a:t>technician</a:t>
            </a:r>
            <a:r>
              <a:rPr lang="nl-NL" b="0" i="0" baseline="0" dirty="0" smtClean="0"/>
              <a:t> </a:t>
            </a:r>
            <a:r>
              <a:rPr lang="nl-NL" b="0" i="0" baseline="0" dirty="0" err="1" smtClean="0"/>
              <a:t>to</a:t>
            </a:r>
            <a:r>
              <a:rPr lang="nl-NL" b="0" i="0" baseline="0" dirty="0" smtClean="0"/>
              <a:t> </a:t>
            </a:r>
            <a:r>
              <a:rPr lang="nl-NL" b="0" i="0" baseline="0" dirty="0" err="1" smtClean="0"/>
              <a:t>unlock</a:t>
            </a:r>
            <a:r>
              <a:rPr lang="nl-NL" b="0" i="0" baseline="0" dirty="0" smtClean="0"/>
              <a:t> </a:t>
            </a:r>
            <a:r>
              <a:rPr lang="nl-NL" b="0" i="0" baseline="0" dirty="0" err="1" smtClean="0"/>
              <a:t>your</a:t>
            </a:r>
            <a:r>
              <a:rPr lang="nl-NL" b="0" i="0" baseline="0" dirty="0" smtClean="0"/>
              <a:t> door </a:t>
            </a:r>
            <a:r>
              <a:rPr lang="nl-NL" b="0" i="0" baseline="0" dirty="0" err="1" smtClean="0"/>
              <a:t>may</a:t>
            </a:r>
            <a:r>
              <a:rPr lang="nl-NL" b="0" i="0" baseline="0" dirty="0" smtClean="0"/>
              <a:t> </a:t>
            </a:r>
            <a:r>
              <a:rPr lang="nl-NL" b="0" i="0" baseline="0" dirty="0" err="1" smtClean="0"/>
              <a:t>vary</a:t>
            </a:r>
            <a:r>
              <a:rPr lang="nl-NL" b="0" i="0" baseline="0" dirty="0" smtClean="0"/>
              <a:t> </a:t>
            </a:r>
            <a:r>
              <a:rPr lang="nl-NL" b="0" i="0" baseline="0" dirty="0" err="1" smtClean="0"/>
              <a:t>from</a:t>
            </a:r>
            <a:r>
              <a:rPr lang="nl-NL" b="0" i="0" baseline="0" dirty="0" smtClean="0"/>
              <a:t> </a:t>
            </a:r>
            <a:r>
              <a:rPr lang="nl-NL" b="0" i="0" baseline="0" dirty="0" err="1" smtClean="0"/>
              <a:t>one</a:t>
            </a:r>
            <a:r>
              <a:rPr lang="nl-NL" b="0" i="0" baseline="0" dirty="0" smtClean="0"/>
              <a:t> up </a:t>
            </a:r>
            <a:r>
              <a:rPr lang="nl-NL" b="0" i="0" baseline="0" dirty="0" err="1" smtClean="0"/>
              <a:t>to</a:t>
            </a:r>
            <a:r>
              <a:rPr lang="nl-NL" b="0" i="0" baseline="0" dirty="0" smtClean="0"/>
              <a:t> more </a:t>
            </a:r>
            <a:r>
              <a:rPr lang="nl-NL" b="0" i="0" baseline="0" dirty="0" err="1" smtClean="0"/>
              <a:t>than</a:t>
            </a:r>
            <a:r>
              <a:rPr lang="nl-NL" b="0" i="0" baseline="0" dirty="0" smtClean="0"/>
              <a:t> </a:t>
            </a:r>
            <a:r>
              <a:rPr lang="nl-NL" b="0" i="0" baseline="0" dirty="0" err="1" smtClean="0"/>
              <a:t>two</a:t>
            </a:r>
            <a:r>
              <a:rPr lang="nl-NL" b="0" i="0" baseline="0" dirty="0" smtClean="0"/>
              <a:t> </a:t>
            </a:r>
            <a:r>
              <a:rPr lang="nl-NL" b="0" i="0" baseline="0" dirty="0" err="1" smtClean="0"/>
              <a:t>hours</a:t>
            </a:r>
            <a:r>
              <a:rPr lang="nl-NL" b="0" i="0" baseline="0" dirty="0" smtClean="0"/>
              <a:t>. </a:t>
            </a:r>
          </a:p>
          <a:p>
            <a:endParaRPr lang="nl-NL" b="0" i="0" baseline="0" dirty="0" smtClean="0"/>
          </a:p>
          <a:p>
            <a:r>
              <a:rPr lang="nl-NL" b="0" i="0" baseline="0" dirty="0" smtClean="0"/>
              <a:t>Never </a:t>
            </a:r>
            <a:r>
              <a:rPr lang="nl-NL" b="0" i="0" baseline="0" dirty="0" err="1" smtClean="0"/>
              <a:t>use</a:t>
            </a:r>
            <a:r>
              <a:rPr lang="nl-NL" b="0" i="0" baseline="0" dirty="0" smtClean="0"/>
              <a:t> </a:t>
            </a:r>
            <a:r>
              <a:rPr lang="nl-NL" b="0" i="0" baseline="0" dirty="0" err="1" smtClean="0"/>
              <a:t>any</a:t>
            </a:r>
            <a:r>
              <a:rPr lang="nl-NL" b="0" i="0" baseline="0" dirty="0" smtClean="0"/>
              <a:t> </a:t>
            </a:r>
            <a:r>
              <a:rPr lang="nl-NL" b="0" i="0" baseline="0" dirty="0" err="1" smtClean="0"/>
              <a:t>lubricant</a:t>
            </a:r>
            <a:r>
              <a:rPr lang="nl-NL" b="0" i="0" baseline="0" dirty="0" smtClean="0"/>
              <a:t> </a:t>
            </a:r>
            <a:r>
              <a:rPr lang="nl-NL" b="0" i="0" baseline="0" dirty="0" err="1" smtClean="0"/>
              <a:t>for</a:t>
            </a:r>
            <a:r>
              <a:rPr lang="nl-NL" b="0" i="0" baseline="0" dirty="0" smtClean="0"/>
              <a:t> maintenance of </a:t>
            </a:r>
            <a:r>
              <a:rPr lang="nl-NL" b="0" i="0" baseline="0" dirty="0" err="1" smtClean="0"/>
              <a:t>your</a:t>
            </a:r>
            <a:r>
              <a:rPr lang="nl-NL" b="0" i="0" baseline="0" dirty="0" smtClean="0"/>
              <a:t> DOM Protector </a:t>
            </a:r>
            <a:r>
              <a:rPr lang="nl-NL" b="0" i="0" baseline="0" dirty="0" err="1" smtClean="0"/>
              <a:t>otherwise</a:t>
            </a:r>
            <a:r>
              <a:rPr lang="nl-NL" b="0" i="0" baseline="0" dirty="0" smtClean="0"/>
              <a:t> </a:t>
            </a:r>
            <a:r>
              <a:rPr lang="nl-NL" b="0" i="0" baseline="0" dirty="0" err="1" smtClean="0"/>
              <a:t>seriously</a:t>
            </a:r>
            <a:r>
              <a:rPr lang="nl-NL" b="0" i="0" baseline="0" dirty="0" smtClean="0"/>
              <a:t> </a:t>
            </a:r>
            <a:r>
              <a:rPr lang="nl-NL" b="0" i="0" baseline="0" dirty="0" err="1" smtClean="0"/>
              <a:t>risking</a:t>
            </a:r>
            <a:r>
              <a:rPr lang="nl-NL" b="0" i="0" baseline="0" dirty="0" smtClean="0"/>
              <a:t> </a:t>
            </a:r>
            <a:r>
              <a:rPr lang="nl-NL" b="0" i="0" baseline="0" dirty="0" err="1" smtClean="0"/>
              <a:t>to</a:t>
            </a:r>
            <a:r>
              <a:rPr lang="nl-NL" b="0" i="0" baseline="0" dirty="0" smtClean="0"/>
              <a:t> </a:t>
            </a:r>
            <a:r>
              <a:rPr lang="nl-NL" b="0" i="0" baseline="0" dirty="0" err="1" smtClean="0"/>
              <a:t>damage</a:t>
            </a:r>
            <a:r>
              <a:rPr lang="nl-NL" b="0" i="0" baseline="0" dirty="0" smtClean="0"/>
              <a:t> </a:t>
            </a:r>
            <a:r>
              <a:rPr lang="nl-NL" b="0" i="0" baseline="0" dirty="0" err="1" smtClean="0"/>
              <a:t>the</a:t>
            </a:r>
            <a:r>
              <a:rPr lang="nl-NL" b="0" i="0" baseline="0" dirty="0" smtClean="0"/>
              <a:t> </a:t>
            </a:r>
            <a:r>
              <a:rPr lang="nl-NL" b="0" i="0" baseline="0" dirty="0" err="1" smtClean="0"/>
              <a:t>inside</a:t>
            </a:r>
            <a:r>
              <a:rPr lang="nl-NL" b="0" i="0" baseline="0" dirty="0" smtClean="0"/>
              <a:t> </a:t>
            </a:r>
            <a:r>
              <a:rPr lang="nl-NL" b="0" i="0" baseline="0" dirty="0" err="1" smtClean="0"/>
              <a:t>electrical</a:t>
            </a:r>
            <a:r>
              <a:rPr lang="nl-NL" b="0" i="0" baseline="0" dirty="0" smtClean="0"/>
              <a:t> </a:t>
            </a:r>
            <a:r>
              <a:rPr lang="nl-NL" b="0" i="0" baseline="0" dirty="0" err="1" smtClean="0"/>
              <a:t>components</a:t>
            </a:r>
            <a:r>
              <a:rPr lang="nl-NL" b="0" i="0" baseline="0" dirty="0" smtClean="0"/>
              <a:t>.  Maintenance is </a:t>
            </a:r>
            <a:r>
              <a:rPr lang="nl-NL" b="0" i="0" baseline="0" dirty="0" err="1" smtClean="0"/>
              <a:t>done</a:t>
            </a:r>
            <a:r>
              <a:rPr lang="nl-NL" b="0" i="0" baseline="0" dirty="0" smtClean="0"/>
              <a:t> </a:t>
            </a:r>
            <a:r>
              <a:rPr lang="nl-NL" b="0" i="0" baseline="0" dirty="0" err="1" smtClean="0"/>
              <a:t>yearly</a:t>
            </a:r>
            <a:r>
              <a:rPr lang="nl-NL" b="0" i="0" baseline="0" dirty="0" smtClean="0"/>
              <a:t> </a:t>
            </a:r>
            <a:r>
              <a:rPr lang="nl-NL" b="0" i="0" baseline="0" dirty="0" err="1" smtClean="0"/>
              <a:t>by</a:t>
            </a:r>
            <a:r>
              <a:rPr lang="nl-NL" b="0" i="0" baseline="0" dirty="0" smtClean="0"/>
              <a:t> </a:t>
            </a:r>
            <a:r>
              <a:rPr lang="nl-NL" b="0" i="0" baseline="0" dirty="0" smtClean="0"/>
              <a:t>Wiek </a:t>
            </a:r>
            <a:r>
              <a:rPr lang="nl-NL" b="0" i="0" baseline="0" smtClean="0"/>
              <a:t>de Laat in </a:t>
            </a:r>
            <a:r>
              <a:rPr lang="nl-NL" b="0" i="0" baseline="0" dirty="0" err="1" smtClean="0"/>
              <a:t>combination</a:t>
            </a:r>
            <a:r>
              <a:rPr lang="nl-NL" b="0" i="0" baseline="0" dirty="0" smtClean="0"/>
              <a:t> </a:t>
            </a:r>
            <a:r>
              <a:rPr lang="nl-NL" b="0" i="0" baseline="0" dirty="0" err="1" smtClean="0"/>
              <a:t>with</a:t>
            </a:r>
            <a:r>
              <a:rPr lang="nl-NL" b="0" i="0" baseline="0" dirty="0" smtClean="0"/>
              <a:t> </a:t>
            </a:r>
            <a:r>
              <a:rPr lang="nl-NL" b="0" i="0" baseline="0" dirty="0" err="1" smtClean="0"/>
              <a:t>battery</a:t>
            </a:r>
            <a:r>
              <a:rPr lang="nl-NL" b="0" i="0" baseline="0" dirty="0" smtClean="0"/>
              <a:t> </a:t>
            </a:r>
            <a:r>
              <a:rPr lang="nl-NL" b="0" i="0" baseline="0" dirty="0" err="1" smtClean="0"/>
              <a:t>replacement</a:t>
            </a:r>
            <a:r>
              <a:rPr lang="nl-NL" b="0" i="0" baseline="0" dirty="0" smtClean="0"/>
              <a:t>. </a:t>
            </a:r>
          </a:p>
          <a:p>
            <a:endParaRPr lang="nl-NL" b="0" i="0" baseline="0" dirty="0" smtClean="0"/>
          </a:p>
          <a:p>
            <a:r>
              <a:rPr lang="nl-NL" b="0" i="0" baseline="0" dirty="0" err="1" smtClean="0"/>
              <a:t>Your</a:t>
            </a:r>
            <a:r>
              <a:rPr lang="nl-NL" b="0" i="0" baseline="0" dirty="0" smtClean="0"/>
              <a:t> tags are </a:t>
            </a:r>
            <a:r>
              <a:rPr lang="nl-NL" b="0" i="0" baseline="0" dirty="0" err="1" smtClean="0"/>
              <a:t>programmed</a:t>
            </a:r>
            <a:r>
              <a:rPr lang="nl-NL" b="0" i="0" baseline="0" dirty="0" smtClean="0"/>
              <a:t> </a:t>
            </a:r>
            <a:r>
              <a:rPr lang="nl-NL" b="0" i="0" baseline="0" dirty="0" err="1" smtClean="0"/>
              <a:t>not</a:t>
            </a:r>
            <a:r>
              <a:rPr lang="nl-NL" b="0" i="0" baseline="0" dirty="0" smtClean="0"/>
              <a:t> </a:t>
            </a:r>
            <a:r>
              <a:rPr lang="nl-NL" b="0" i="0" baseline="0" dirty="0" err="1" smtClean="0"/>
              <a:t>only</a:t>
            </a:r>
            <a:r>
              <a:rPr lang="nl-NL" b="0" i="0" baseline="0" dirty="0" smtClean="0"/>
              <a:t> </a:t>
            </a:r>
            <a:r>
              <a:rPr lang="nl-NL" b="0" i="0" baseline="0" dirty="0" err="1" smtClean="0"/>
              <a:t>for</a:t>
            </a:r>
            <a:r>
              <a:rPr lang="nl-NL" b="0" i="0" baseline="0" dirty="0" smtClean="0"/>
              <a:t> </a:t>
            </a:r>
            <a:r>
              <a:rPr lang="nl-NL" b="0" i="0" baseline="0" dirty="0" err="1" smtClean="0"/>
              <a:t>your</a:t>
            </a:r>
            <a:r>
              <a:rPr lang="nl-NL" b="0" i="0" baseline="0" dirty="0" smtClean="0"/>
              <a:t> </a:t>
            </a:r>
            <a:r>
              <a:rPr lang="nl-NL" b="0" i="0" baseline="0" dirty="0" err="1" smtClean="0"/>
              <a:t>own</a:t>
            </a:r>
            <a:r>
              <a:rPr lang="nl-NL" b="0" i="0" baseline="0" dirty="0" smtClean="0"/>
              <a:t> </a:t>
            </a:r>
            <a:r>
              <a:rPr lang="nl-NL" b="0" i="0" baseline="0" dirty="0" err="1" smtClean="0"/>
              <a:t>apartment</a:t>
            </a:r>
            <a:r>
              <a:rPr lang="nl-NL" b="0" i="0" baseline="0" dirty="0" smtClean="0"/>
              <a:t> door but </a:t>
            </a:r>
            <a:r>
              <a:rPr lang="nl-NL" b="0" i="0" baseline="0" dirty="0" err="1" smtClean="0"/>
              <a:t>all</a:t>
            </a:r>
            <a:r>
              <a:rPr lang="nl-NL" b="0" i="0" baseline="0" dirty="0" smtClean="0"/>
              <a:t> common </a:t>
            </a:r>
            <a:r>
              <a:rPr lang="nl-NL" b="0" i="0" baseline="0" dirty="0" err="1" smtClean="0"/>
              <a:t>accces</a:t>
            </a:r>
            <a:r>
              <a:rPr lang="nl-NL" b="0" i="0" baseline="0" dirty="0" smtClean="0"/>
              <a:t> </a:t>
            </a:r>
            <a:r>
              <a:rPr lang="nl-NL" b="0" i="0" baseline="0" dirty="0" err="1" smtClean="0"/>
              <a:t>entrance</a:t>
            </a:r>
            <a:r>
              <a:rPr lang="nl-NL" b="0" i="0" baseline="0" dirty="0" smtClean="0"/>
              <a:t> </a:t>
            </a:r>
            <a:r>
              <a:rPr lang="nl-NL" b="0" i="0" baseline="0" dirty="0" err="1" smtClean="0"/>
              <a:t>doors</a:t>
            </a:r>
            <a:r>
              <a:rPr lang="nl-NL" b="0" i="0" baseline="0" dirty="0" smtClean="0"/>
              <a:t> </a:t>
            </a:r>
            <a:r>
              <a:rPr lang="nl-NL" b="0" i="0" baseline="0" dirty="0" err="1" smtClean="0"/>
              <a:t>secured</a:t>
            </a:r>
            <a:r>
              <a:rPr lang="nl-NL" b="0" i="0" baseline="0" dirty="0" smtClean="0"/>
              <a:t> </a:t>
            </a:r>
            <a:r>
              <a:rPr lang="nl-NL" b="0" i="0" baseline="0" dirty="0" err="1" smtClean="0"/>
              <a:t>with</a:t>
            </a:r>
            <a:r>
              <a:rPr lang="nl-NL" b="0" i="0" baseline="0" dirty="0" smtClean="0"/>
              <a:t> a card reader or DOM Protector. </a:t>
            </a:r>
            <a:endParaRPr lang="nl-NL" b="1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B04628-6744-4FC1-BDF6-00517BC7CA7B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504367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4A74E-DCB0-468E-83A8-41563554DCC4}" type="datetimeFigureOut">
              <a:rPr lang="nl-NL" smtClean="0"/>
              <a:t>28-9-2018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9213C-8DA0-40E7-9BC6-CF9ACDF1DD4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002038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4A74E-DCB0-468E-83A8-41563554DCC4}" type="datetimeFigureOut">
              <a:rPr lang="nl-NL" smtClean="0"/>
              <a:t>28-9-2018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9213C-8DA0-40E7-9BC6-CF9ACDF1DD4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215378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4A74E-DCB0-468E-83A8-41563554DCC4}" type="datetimeFigureOut">
              <a:rPr lang="nl-NL" smtClean="0"/>
              <a:t>28-9-2018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9213C-8DA0-40E7-9BC6-CF9ACDF1DD4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06000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4A74E-DCB0-468E-83A8-41563554DCC4}" type="datetimeFigureOut">
              <a:rPr lang="nl-NL" smtClean="0"/>
              <a:t>28-9-2018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9213C-8DA0-40E7-9BC6-CF9ACDF1DD4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594086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4A74E-DCB0-468E-83A8-41563554DCC4}" type="datetimeFigureOut">
              <a:rPr lang="nl-NL" smtClean="0"/>
              <a:t>28-9-2018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9213C-8DA0-40E7-9BC6-CF9ACDF1DD4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425261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4A74E-DCB0-468E-83A8-41563554DCC4}" type="datetimeFigureOut">
              <a:rPr lang="nl-NL" smtClean="0"/>
              <a:t>28-9-2018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9213C-8DA0-40E7-9BC6-CF9ACDF1DD4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137758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4A74E-DCB0-468E-83A8-41563554DCC4}" type="datetimeFigureOut">
              <a:rPr lang="nl-NL" smtClean="0"/>
              <a:t>28-9-2018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9213C-8DA0-40E7-9BC6-CF9ACDF1DD4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606700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4A74E-DCB0-468E-83A8-41563554DCC4}" type="datetimeFigureOut">
              <a:rPr lang="nl-NL" smtClean="0"/>
              <a:t>28-9-2018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9213C-8DA0-40E7-9BC6-CF9ACDF1DD4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012725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4A74E-DCB0-468E-83A8-41563554DCC4}" type="datetimeFigureOut">
              <a:rPr lang="nl-NL" smtClean="0"/>
              <a:t>28-9-2018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9213C-8DA0-40E7-9BC6-CF9ACDF1DD4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172171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4A74E-DCB0-468E-83A8-41563554DCC4}" type="datetimeFigureOut">
              <a:rPr lang="nl-NL" smtClean="0"/>
              <a:t>28-9-2018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9213C-8DA0-40E7-9BC6-CF9ACDF1DD4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050828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4A74E-DCB0-468E-83A8-41563554DCC4}" type="datetimeFigureOut">
              <a:rPr lang="nl-NL" smtClean="0"/>
              <a:t>28-9-2018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9213C-8DA0-40E7-9BC6-CF9ACDF1DD4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62024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94A74E-DCB0-468E-83A8-41563554DCC4}" type="datetimeFigureOut">
              <a:rPr lang="nl-NL" smtClean="0"/>
              <a:t>28-9-2018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29213C-8DA0-40E7-9BC6-CF9ACDF1DD4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799829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/>
          <p:cNvSpPr txBox="1"/>
          <p:nvPr/>
        </p:nvSpPr>
        <p:spPr>
          <a:xfrm>
            <a:off x="755576" y="404663"/>
            <a:ext cx="77768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b="1" dirty="0" err="1" smtClean="0"/>
              <a:t>Your</a:t>
            </a:r>
            <a:r>
              <a:rPr lang="nl-NL" sz="2800" b="1" dirty="0" smtClean="0"/>
              <a:t> </a:t>
            </a:r>
            <a:r>
              <a:rPr lang="nl-NL" sz="2800" b="1" dirty="0" err="1" smtClean="0"/>
              <a:t>electronic</a:t>
            </a:r>
            <a:r>
              <a:rPr lang="nl-NL" sz="2800" b="1" dirty="0" smtClean="0"/>
              <a:t> door </a:t>
            </a:r>
            <a:r>
              <a:rPr lang="nl-NL" sz="2800" b="1" dirty="0" err="1" smtClean="0"/>
              <a:t>lock</a:t>
            </a:r>
            <a:r>
              <a:rPr lang="nl-NL" sz="2800" b="1" dirty="0" smtClean="0"/>
              <a:t>: </a:t>
            </a:r>
            <a:r>
              <a:rPr lang="nl-NL" sz="2800" b="1" dirty="0" err="1" smtClean="0"/>
              <a:t>the</a:t>
            </a:r>
            <a:r>
              <a:rPr lang="nl-NL" sz="2800" b="1" dirty="0" smtClean="0"/>
              <a:t> DOM Protector</a:t>
            </a:r>
            <a:endParaRPr lang="nl-NL" sz="2800" b="1" dirty="0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343560" y="1935848"/>
            <a:ext cx="3707904" cy="2085696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929" y="5157192"/>
            <a:ext cx="1762823" cy="991588"/>
          </a:xfrm>
          <a:prstGeom prst="rect">
            <a:avLst/>
          </a:prstGeom>
        </p:spPr>
      </p:pic>
      <p:sp>
        <p:nvSpPr>
          <p:cNvPr id="7" name="Tekstvak 6"/>
          <p:cNvSpPr txBox="1"/>
          <p:nvPr/>
        </p:nvSpPr>
        <p:spPr>
          <a:xfrm>
            <a:off x="2960773" y="1364575"/>
            <a:ext cx="51845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err="1" smtClean="0"/>
              <a:t>Not</a:t>
            </a:r>
            <a:r>
              <a:rPr lang="nl-NL" sz="2400" dirty="0" smtClean="0"/>
              <a:t> </a:t>
            </a:r>
            <a:r>
              <a:rPr lang="nl-NL" sz="2400" dirty="0" err="1" smtClean="0"/>
              <a:t>locked</a:t>
            </a:r>
            <a:r>
              <a:rPr lang="nl-NL" sz="2400" dirty="0" smtClean="0"/>
              <a:t>?  Be </a:t>
            </a:r>
            <a:r>
              <a:rPr lang="nl-NL" sz="2400" dirty="0" err="1" smtClean="0"/>
              <a:t>aware</a:t>
            </a:r>
            <a:r>
              <a:rPr lang="nl-NL" sz="2400" dirty="0" smtClean="0"/>
              <a:t> </a:t>
            </a:r>
            <a:r>
              <a:rPr lang="nl-NL" sz="2400" dirty="0" err="1" smtClean="0"/>
              <a:t>that</a:t>
            </a:r>
            <a:r>
              <a:rPr lang="nl-NL" sz="2400" dirty="0" smtClean="0"/>
              <a:t> a </a:t>
            </a:r>
            <a:r>
              <a:rPr lang="nl-NL" sz="2400" dirty="0" err="1" smtClean="0"/>
              <a:t>burglar</a:t>
            </a:r>
            <a:r>
              <a:rPr lang="nl-NL" sz="2400" dirty="0" smtClean="0"/>
              <a:t> </a:t>
            </a:r>
            <a:r>
              <a:rPr lang="nl-NL" sz="2400" dirty="0" err="1" smtClean="0"/>
              <a:t>equipped</a:t>
            </a:r>
            <a:r>
              <a:rPr lang="nl-NL" sz="2400" dirty="0" smtClean="0"/>
              <a:t> </a:t>
            </a:r>
            <a:r>
              <a:rPr lang="nl-NL" sz="2400" dirty="0" err="1" smtClean="0"/>
              <a:t>with</a:t>
            </a:r>
            <a:r>
              <a:rPr lang="nl-NL" sz="2400" dirty="0" smtClean="0"/>
              <a:t> a  </a:t>
            </a:r>
            <a:r>
              <a:rPr lang="nl-NL" sz="2400" dirty="0" err="1" smtClean="0"/>
              <a:t>flexible</a:t>
            </a:r>
            <a:r>
              <a:rPr lang="nl-NL" sz="2400" dirty="0" smtClean="0"/>
              <a:t> plastic card </a:t>
            </a:r>
            <a:r>
              <a:rPr lang="nl-NL" sz="2400" dirty="0" err="1" smtClean="0"/>
              <a:t>can</a:t>
            </a:r>
            <a:r>
              <a:rPr lang="nl-NL" sz="2400" dirty="0" smtClean="0"/>
              <a:t> open </a:t>
            </a:r>
            <a:r>
              <a:rPr lang="nl-NL" sz="2400" dirty="0" err="1" smtClean="0"/>
              <a:t>your</a:t>
            </a:r>
            <a:r>
              <a:rPr lang="nl-NL" sz="2400" dirty="0" smtClean="0"/>
              <a:t> door in no time!</a:t>
            </a:r>
            <a:endParaRPr lang="nl-NL" sz="2000" dirty="0"/>
          </a:p>
        </p:txBody>
      </p:sp>
      <p:sp>
        <p:nvSpPr>
          <p:cNvPr id="8" name="Tekstvak 7"/>
          <p:cNvSpPr txBox="1"/>
          <p:nvPr/>
        </p:nvSpPr>
        <p:spPr>
          <a:xfrm>
            <a:off x="2990488" y="3140968"/>
            <a:ext cx="518457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err="1" smtClean="0"/>
              <a:t>Your</a:t>
            </a:r>
            <a:r>
              <a:rPr lang="nl-NL" sz="2400" dirty="0" smtClean="0"/>
              <a:t> Dom Protector shows first red </a:t>
            </a:r>
            <a:r>
              <a:rPr lang="nl-NL" sz="2400" dirty="0" err="1" smtClean="0"/>
              <a:t>upon</a:t>
            </a:r>
            <a:r>
              <a:rPr lang="nl-NL" sz="2400" dirty="0" smtClean="0"/>
              <a:t> tag </a:t>
            </a:r>
            <a:r>
              <a:rPr lang="nl-NL" sz="2400" dirty="0" err="1" smtClean="0"/>
              <a:t>identification</a:t>
            </a:r>
            <a:r>
              <a:rPr lang="nl-NL" sz="2400" dirty="0" smtClean="0"/>
              <a:t>? </a:t>
            </a:r>
            <a:r>
              <a:rPr lang="nl-NL" sz="2400" dirty="0" err="1" smtClean="0"/>
              <a:t>Your</a:t>
            </a:r>
            <a:r>
              <a:rPr lang="nl-NL" sz="2400" dirty="0" smtClean="0"/>
              <a:t> </a:t>
            </a:r>
            <a:r>
              <a:rPr lang="nl-NL" sz="2400" dirty="0" err="1" smtClean="0"/>
              <a:t>battery</a:t>
            </a:r>
            <a:r>
              <a:rPr lang="nl-NL" sz="2400" dirty="0" smtClean="0"/>
              <a:t> </a:t>
            </a:r>
            <a:r>
              <a:rPr lang="nl-NL" sz="2400" dirty="0" err="1" smtClean="0"/>
              <a:t>needs</a:t>
            </a:r>
            <a:r>
              <a:rPr lang="nl-NL" sz="2400" dirty="0" smtClean="0"/>
              <a:t> </a:t>
            </a:r>
            <a:r>
              <a:rPr lang="nl-NL" sz="2400" dirty="0" err="1" smtClean="0"/>
              <a:t>to</a:t>
            </a:r>
            <a:r>
              <a:rPr lang="nl-NL" sz="2400" dirty="0" smtClean="0"/>
              <a:t> </a:t>
            </a:r>
            <a:r>
              <a:rPr lang="nl-NL" sz="2400" dirty="0" err="1" smtClean="0"/>
              <a:t>be</a:t>
            </a:r>
            <a:r>
              <a:rPr lang="nl-NL" sz="2400" dirty="0" smtClean="0"/>
              <a:t> </a:t>
            </a:r>
            <a:r>
              <a:rPr lang="nl-NL" sz="2400" dirty="0" err="1" smtClean="0"/>
              <a:t>replaced</a:t>
            </a:r>
            <a:r>
              <a:rPr lang="nl-NL" sz="2400" dirty="0" smtClean="0"/>
              <a:t> bij WIEK DE LAAT BEVEILIGING!  </a:t>
            </a:r>
            <a:endParaRPr lang="nl-NL" sz="2400" dirty="0"/>
          </a:p>
        </p:txBody>
      </p:sp>
      <p:sp>
        <p:nvSpPr>
          <p:cNvPr id="9" name="Tekstvak 8"/>
          <p:cNvSpPr txBox="1"/>
          <p:nvPr/>
        </p:nvSpPr>
        <p:spPr>
          <a:xfrm>
            <a:off x="2960773" y="5055567"/>
            <a:ext cx="51845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/>
              <a:t>Read more?  See slide </a:t>
            </a:r>
            <a:r>
              <a:rPr lang="nl-NL" sz="2400" dirty="0" err="1" smtClean="0"/>
              <a:t>notes</a:t>
            </a:r>
            <a:r>
              <a:rPr lang="nl-NL" sz="2400" dirty="0" smtClean="0"/>
              <a:t>.  </a:t>
            </a:r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3700118473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220</TotalTime>
  <Words>445</Words>
  <Application>Microsoft Office PowerPoint</Application>
  <PresentationFormat>Diavoorstelling (4:3)</PresentationFormat>
  <Paragraphs>16</Paragraphs>
  <Slides>1</Slides>
  <Notes>1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2" baseType="lpstr">
      <vt:lpstr>Kantoorthema</vt:lpstr>
      <vt:lpstr>PowerPoint-presentatie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jan de vries</dc:creator>
  <cp:lastModifiedBy>jan de vries</cp:lastModifiedBy>
  <cp:revision>24</cp:revision>
  <dcterms:created xsi:type="dcterms:W3CDTF">2016-02-05T19:12:04Z</dcterms:created>
  <dcterms:modified xsi:type="dcterms:W3CDTF">2018-09-28T09:24:38Z</dcterms:modified>
</cp:coreProperties>
</file>