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48" autoAdjust="0"/>
  </p:normalViewPr>
  <p:slideViewPr>
    <p:cSldViewPr>
      <p:cViewPr>
        <p:scale>
          <a:sx n="64" d="100"/>
          <a:sy n="64" d="100"/>
        </p:scale>
        <p:origin x="-156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BF6BCD-28D8-4516-AA03-FA0FBC2F9474}" type="datetimeFigureOut">
              <a:rPr lang="nl-NL" smtClean="0"/>
              <a:t>29-4-2015</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95D3EC-4A01-41A4-809A-26960BF100C3}" type="slidenum">
              <a:rPr lang="nl-NL" smtClean="0"/>
              <a:t>‹nr.›</a:t>
            </a:fld>
            <a:endParaRPr lang="nl-NL" dirty="0"/>
          </a:p>
        </p:txBody>
      </p:sp>
    </p:spTree>
    <p:extLst>
      <p:ext uri="{BB962C8B-B14F-4D97-AF65-F5344CB8AC3E}">
        <p14:creationId xmlns:p14="http://schemas.microsoft.com/office/powerpoint/2010/main" val="3152166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noProof="0" dirty="0" smtClean="0"/>
              <a:t>Be aware that you can not see on your door video phone which user mode has</a:t>
            </a:r>
            <a:r>
              <a:rPr lang="en-GB" baseline="0" noProof="0" dirty="0" smtClean="0"/>
              <a:t> been set. By swapping you only know that you changed to the other mode be it the right one or the wrong mode. Therefore always do the double-check at the door entry panel to ensure your video door phone  is in the controlled access mode. </a:t>
            </a:r>
            <a:endParaRPr lang="en-GB" noProof="0" dirty="0"/>
          </a:p>
        </p:txBody>
      </p:sp>
      <p:sp>
        <p:nvSpPr>
          <p:cNvPr id="4" name="Tijdelijke aanduiding voor dianummer 3"/>
          <p:cNvSpPr>
            <a:spLocks noGrp="1"/>
          </p:cNvSpPr>
          <p:nvPr>
            <p:ph type="sldNum" sz="quarter" idx="10"/>
          </p:nvPr>
        </p:nvSpPr>
        <p:spPr/>
        <p:txBody>
          <a:bodyPr/>
          <a:lstStyle/>
          <a:p>
            <a:fld id="{5895D3EC-4A01-41A4-809A-26960BF100C3}" type="slidenum">
              <a:rPr lang="nl-NL" smtClean="0"/>
              <a:t>1</a:t>
            </a:fld>
            <a:endParaRPr lang="nl-NL" dirty="0"/>
          </a:p>
        </p:txBody>
      </p:sp>
    </p:spTree>
    <p:extLst>
      <p:ext uri="{BB962C8B-B14F-4D97-AF65-F5344CB8AC3E}">
        <p14:creationId xmlns:p14="http://schemas.microsoft.com/office/powerpoint/2010/main" val="3716177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016457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37220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126823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155790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323274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776173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663010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34596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216747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4058323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DED5C0B-335E-4339-981C-51A16AE5F463}" type="datetimeFigureOut">
              <a:rPr lang="nl-NL" smtClean="0"/>
              <a:t>29-4-2015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9AF3F97-34E0-46A6-A1D2-687AF2F5B376}" type="slidenum">
              <a:rPr lang="nl-NL" smtClean="0"/>
              <a:t>‹nr.›</a:t>
            </a:fld>
            <a:endParaRPr lang="nl-NL" dirty="0"/>
          </a:p>
        </p:txBody>
      </p:sp>
    </p:spTree>
    <p:extLst>
      <p:ext uri="{BB962C8B-B14F-4D97-AF65-F5344CB8AC3E}">
        <p14:creationId xmlns:p14="http://schemas.microsoft.com/office/powerpoint/2010/main" val="4214384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ED5C0B-335E-4339-981C-51A16AE5F463}" type="datetimeFigureOut">
              <a:rPr lang="nl-NL" smtClean="0"/>
              <a:t>29-4-2015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F3F97-34E0-46A6-A1D2-687AF2F5B376}" type="slidenum">
              <a:rPr lang="nl-NL" smtClean="0"/>
              <a:t>‹nr.›</a:t>
            </a:fld>
            <a:endParaRPr lang="nl-NL" dirty="0"/>
          </a:p>
        </p:txBody>
      </p:sp>
    </p:spTree>
    <p:extLst>
      <p:ext uri="{BB962C8B-B14F-4D97-AF65-F5344CB8AC3E}">
        <p14:creationId xmlns:p14="http://schemas.microsoft.com/office/powerpoint/2010/main" val="3596767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1301176" y="235391"/>
            <a:ext cx="6943232" cy="1015663"/>
          </a:xfrm>
          <a:prstGeom prst="rect">
            <a:avLst/>
          </a:prstGeom>
          <a:noFill/>
        </p:spPr>
        <p:txBody>
          <a:bodyPr wrap="square" rtlCol="0">
            <a:spAutoFit/>
          </a:bodyPr>
          <a:lstStyle/>
          <a:p>
            <a:pPr algn="ctr"/>
            <a:r>
              <a:rPr lang="en-GB" sz="2000" b="1" dirty="0" smtClean="0"/>
              <a:t>Swapping the setting of your </a:t>
            </a:r>
            <a:r>
              <a:rPr lang="en-GB" sz="2000" b="1" dirty="0" err="1" smtClean="0"/>
              <a:t>Urmet</a:t>
            </a:r>
            <a:r>
              <a:rPr lang="en-GB" sz="2000" b="1" dirty="0" smtClean="0"/>
              <a:t> video door phone between  </a:t>
            </a:r>
            <a:r>
              <a:rPr lang="en-GB" sz="2000" b="1" dirty="0" smtClean="0"/>
              <a:t>the,  </a:t>
            </a:r>
            <a:r>
              <a:rPr lang="en-GB" sz="2000" b="1" dirty="0" smtClean="0"/>
              <a:t>for our controlled access security </a:t>
            </a:r>
            <a:r>
              <a:rPr lang="en-GB" sz="2000" b="1" dirty="0" smtClean="0"/>
              <a:t>purpose, wrong </a:t>
            </a:r>
            <a:r>
              <a:rPr lang="en-GB" sz="2000" b="1" dirty="0" smtClean="0"/>
              <a:t>user mode and the correct user mode </a:t>
            </a:r>
            <a:endParaRPr lang="en-GB" sz="2000" dirty="0"/>
          </a:p>
        </p:txBody>
      </p:sp>
      <p:grpSp>
        <p:nvGrpSpPr>
          <p:cNvPr id="16" name="Groep 15"/>
          <p:cNvGrpSpPr/>
          <p:nvPr/>
        </p:nvGrpSpPr>
        <p:grpSpPr>
          <a:xfrm>
            <a:off x="251522" y="1412776"/>
            <a:ext cx="3960438" cy="4752531"/>
            <a:chOff x="251522" y="1412776"/>
            <a:chExt cx="3960438" cy="4752531"/>
          </a:xfrm>
        </p:grpSpPr>
        <p:grpSp>
          <p:nvGrpSpPr>
            <p:cNvPr id="13" name="Groep 12"/>
            <p:cNvGrpSpPr/>
            <p:nvPr/>
          </p:nvGrpSpPr>
          <p:grpSpPr>
            <a:xfrm>
              <a:off x="251522" y="1412776"/>
              <a:ext cx="3888430" cy="4752531"/>
              <a:chOff x="467546" y="1268759"/>
              <a:chExt cx="3888430" cy="4752531"/>
            </a:xfrm>
          </p:grpSpPr>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572070" y="2308375"/>
                <a:ext cx="4752531" cy="2673299"/>
              </a:xfrm>
              <a:prstGeom prst="rect">
                <a:avLst/>
              </a:prstGeom>
            </p:spPr>
          </p:pic>
          <p:sp>
            <p:nvSpPr>
              <p:cNvPr id="7" name="Ovaal 6"/>
              <p:cNvSpPr/>
              <p:nvPr/>
            </p:nvSpPr>
            <p:spPr>
              <a:xfrm flipH="1">
                <a:off x="2087724" y="3717032"/>
                <a:ext cx="396044" cy="4056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Ovaal 8"/>
              <p:cNvSpPr/>
              <p:nvPr/>
            </p:nvSpPr>
            <p:spPr>
              <a:xfrm>
                <a:off x="2087724" y="2132856"/>
                <a:ext cx="468052"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1" name="Rechte verbindingslijn met pijl 10"/>
              <p:cNvCxnSpPr/>
              <p:nvPr/>
            </p:nvCxnSpPr>
            <p:spPr>
              <a:xfrm>
                <a:off x="2483768" y="3955849"/>
                <a:ext cx="1800200" cy="0"/>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cxnSp>
            <p:nvCxnSpPr>
              <p:cNvPr id="12" name="Rechte verbindingslijn met pijl 11"/>
              <p:cNvCxnSpPr/>
              <p:nvPr/>
            </p:nvCxnSpPr>
            <p:spPr>
              <a:xfrm>
                <a:off x="2555776" y="2348880"/>
                <a:ext cx="1800200" cy="0"/>
              </a:xfrm>
              <a:prstGeom prst="straightConnector1">
                <a:avLst/>
              </a:prstGeom>
              <a:ln>
                <a:solidFill>
                  <a:srgbClr val="FF0000"/>
                </a:solidFill>
                <a:tailEnd type="arrow"/>
              </a:ln>
            </p:spPr>
            <p:style>
              <a:lnRef idx="3">
                <a:schemeClr val="accent6"/>
              </a:lnRef>
              <a:fillRef idx="0">
                <a:schemeClr val="accent6"/>
              </a:fillRef>
              <a:effectRef idx="2">
                <a:schemeClr val="accent6"/>
              </a:effectRef>
              <a:fontRef idx="minor">
                <a:schemeClr val="tx1"/>
              </a:fontRef>
            </p:style>
          </p:cxnSp>
        </p:grpSp>
        <p:sp>
          <p:nvSpPr>
            <p:cNvPr id="14" name="Tekstvak 13"/>
            <p:cNvSpPr txBox="1"/>
            <p:nvPr/>
          </p:nvSpPr>
          <p:spPr>
            <a:xfrm>
              <a:off x="3599892" y="4149080"/>
              <a:ext cx="612068" cy="523220"/>
            </a:xfrm>
            <a:prstGeom prst="rect">
              <a:avLst/>
            </a:prstGeom>
            <a:noFill/>
          </p:spPr>
          <p:txBody>
            <a:bodyPr wrap="square" rtlCol="0">
              <a:spAutoFit/>
            </a:bodyPr>
            <a:lstStyle/>
            <a:p>
              <a:r>
                <a:rPr lang="nl-NL" sz="2800" dirty="0">
                  <a:solidFill>
                    <a:srgbClr val="FF0000"/>
                  </a:solidFill>
                </a:rPr>
                <a:t>1</a:t>
              </a:r>
            </a:p>
          </p:txBody>
        </p:sp>
        <p:sp>
          <p:nvSpPr>
            <p:cNvPr id="15" name="Tekstvak 14"/>
            <p:cNvSpPr txBox="1"/>
            <p:nvPr/>
          </p:nvSpPr>
          <p:spPr>
            <a:xfrm>
              <a:off x="3599892" y="2564904"/>
              <a:ext cx="612068" cy="523220"/>
            </a:xfrm>
            <a:prstGeom prst="rect">
              <a:avLst/>
            </a:prstGeom>
            <a:noFill/>
          </p:spPr>
          <p:txBody>
            <a:bodyPr wrap="square" rtlCol="0">
              <a:spAutoFit/>
            </a:bodyPr>
            <a:lstStyle/>
            <a:p>
              <a:r>
                <a:rPr lang="nl-NL" sz="2800" dirty="0" smtClean="0">
                  <a:solidFill>
                    <a:srgbClr val="FF0000"/>
                  </a:solidFill>
                </a:rPr>
                <a:t>2</a:t>
              </a:r>
              <a:endParaRPr lang="nl-NL" sz="2800" dirty="0">
                <a:solidFill>
                  <a:srgbClr val="FF0000"/>
                </a:solidFill>
              </a:endParaRPr>
            </a:p>
          </p:txBody>
        </p:sp>
      </p:grpSp>
      <p:sp>
        <p:nvSpPr>
          <p:cNvPr id="17" name="Tekstvak 16"/>
          <p:cNvSpPr txBox="1"/>
          <p:nvPr/>
        </p:nvSpPr>
        <p:spPr>
          <a:xfrm>
            <a:off x="3995936" y="4270029"/>
            <a:ext cx="4968552" cy="584775"/>
          </a:xfrm>
          <a:prstGeom prst="rect">
            <a:avLst/>
          </a:prstGeom>
          <a:noFill/>
        </p:spPr>
        <p:txBody>
          <a:bodyPr wrap="square" rtlCol="0">
            <a:spAutoFit/>
          </a:bodyPr>
          <a:lstStyle/>
          <a:p>
            <a:r>
              <a:rPr lang="en-GB" sz="1600" dirty="0" smtClean="0"/>
              <a:t>Press the upper button (marked with  three dots) of the three additional service buttons and keep it pressed</a:t>
            </a:r>
            <a:endParaRPr lang="en-GB" sz="1600" dirty="0"/>
          </a:p>
        </p:txBody>
      </p:sp>
      <p:sp>
        <p:nvSpPr>
          <p:cNvPr id="18" name="Tekstvak 17"/>
          <p:cNvSpPr txBox="1"/>
          <p:nvPr/>
        </p:nvSpPr>
        <p:spPr>
          <a:xfrm>
            <a:off x="3995936" y="2564904"/>
            <a:ext cx="4563176" cy="1569660"/>
          </a:xfrm>
          <a:prstGeom prst="rect">
            <a:avLst/>
          </a:prstGeom>
          <a:noFill/>
        </p:spPr>
        <p:txBody>
          <a:bodyPr wrap="square" rtlCol="0">
            <a:spAutoFit/>
          </a:bodyPr>
          <a:lstStyle/>
          <a:p>
            <a:r>
              <a:rPr lang="en-GB" sz="1600" dirty="0" smtClean="0"/>
              <a:t>Next press with your other hand  the door opener button.  Hold for a short moment both buttons pressed until you hear two “bleeps”.  The two bleeps indicate that you changed the setting of your monitor to the other user mode and you can release  now both buttons</a:t>
            </a:r>
            <a:endParaRPr lang="en-GB" sz="1600" dirty="0"/>
          </a:p>
        </p:txBody>
      </p:sp>
      <p:sp>
        <p:nvSpPr>
          <p:cNvPr id="19" name="Tekstvak 18"/>
          <p:cNvSpPr txBox="1"/>
          <p:nvPr/>
        </p:nvSpPr>
        <p:spPr>
          <a:xfrm>
            <a:off x="56650" y="6161676"/>
            <a:ext cx="8892478" cy="584775"/>
          </a:xfrm>
          <a:prstGeom prst="rect">
            <a:avLst/>
          </a:prstGeom>
          <a:noFill/>
        </p:spPr>
        <p:txBody>
          <a:bodyPr wrap="square" rtlCol="0">
            <a:spAutoFit/>
          </a:bodyPr>
          <a:lstStyle/>
          <a:p>
            <a:pPr algn="ctr"/>
            <a:r>
              <a:rPr lang="en-GB" sz="1600" b="1" dirty="0" smtClean="0">
                <a:solidFill>
                  <a:srgbClr val="FF0000"/>
                </a:solidFill>
              </a:rPr>
              <a:t>After swapping  the user mode always  verify  the correct mode of your video door phone   by simply double-checking  its proper working on the  door entry panel at your main building entrance </a:t>
            </a:r>
            <a:endParaRPr lang="en-GB" dirty="0"/>
          </a:p>
        </p:txBody>
      </p:sp>
    </p:spTree>
    <p:extLst>
      <p:ext uri="{BB962C8B-B14F-4D97-AF65-F5344CB8AC3E}">
        <p14:creationId xmlns:p14="http://schemas.microsoft.com/office/powerpoint/2010/main" val="4251604461"/>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195</Words>
  <Application>Microsoft Office PowerPoint</Application>
  <PresentationFormat>Diavoorstelling (4:3)</PresentationFormat>
  <Paragraphs>8</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dc:creator>
  <cp:lastModifiedBy>jan</cp:lastModifiedBy>
  <cp:revision>18</cp:revision>
  <dcterms:created xsi:type="dcterms:W3CDTF">2015-04-29T08:59:50Z</dcterms:created>
  <dcterms:modified xsi:type="dcterms:W3CDTF">2015-04-29T18:09:45Z</dcterms:modified>
</cp:coreProperties>
</file>