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712" autoAdjust="0"/>
  </p:normalViewPr>
  <p:slideViewPr>
    <p:cSldViewPr>
      <p:cViewPr>
        <p:scale>
          <a:sx n="64" d="100"/>
          <a:sy n="64" d="100"/>
        </p:scale>
        <p:origin x="-155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F6BCD-28D8-4516-AA03-FA0FBC2F9474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5D3EC-4A01-41A4-809A-26960BF100C3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216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000" dirty="0" smtClean="0"/>
              <a:t>Door bovenstaande procedure te volgen wisselt u dus van gebruikerstand. Deze</a:t>
            </a:r>
            <a:r>
              <a:rPr lang="nl-NL" sz="1000" baseline="0" dirty="0" smtClean="0"/>
              <a:t> twee standen zijn: 1) </a:t>
            </a:r>
            <a:r>
              <a:rPr lang="nl-NL" sz="1000" dirty="0" smtClean="0"/>
              <a:t>de voor ons wijze van toegangscontrole bedoelde stand (verificatie</a:t>
            </a:r>
            <a:r>
              <a:rPr lang="nl-NL" sz="1000" baseline="0" dirty="0" smtClean="0"/>
              <a:t> via uw monitor door middel van beeld en geluid of de aanbeller gewenst bezoek is waarna u de toegangsdeuren door het indrukken van de deuropenerknop op uw monitor kunt openen) en 2) een zogenaamde conciërge-stand welke vermoedelijk bedoeld is om na indrukken van een cijfercode op het </a:t>
            </a:r>
            <a:r>
              <a:rPr lang="nl-NL" sz="1000" baseline="0" dirty="0" err="1" smtClean="0"/>
              <a:t>beldrukkerpaneel</a:t>
            </a:r>
            <a:r>
              <a:rPr lang="nl-NL" sz="1000" baseline="0" dirty="0" smtClean="0"/>
              <a:t> gelijk toegang te krijgen tot het gebouw.  In deze laatste stand hoort u een beller wel aanbellen en kunt u hem/haar zien op uw scherm als u snel genoeg bent, doch de toegangsdeuren klappen automatisch al open. Op uw monitor is geen signalering die aangeeft in welke modus deze staat. U kunt dus alleen proefondervindelijk beneden via het </a:t>
            </a:r>
            <a:r>
              <a:rPr lang="nl-NL" sz="1000" baseline="0" dirty="0" err="1" smtClean="0"/>
              <a:t>beldrukkerpaneel</a:t>
            </a:r>
            <a:r>
              <a:rPr lang="nl-NL" sz="1000" baseline="0" dirty="0" smtClean="0"/>
              <a:t> uitvinden in welke stand deze staat</a:t>
            </a:r>
            <a:r>
              <a:rPr lang="nl-NL" baseline="0" dirty="0" smtClean="0"/>
              <a:t>. Wisselt u van stand controleer altijd daarna of u </a:t>
            </a:r>
            <a:r>
              <a:rPr lang="nl-NL" baseline="0" smtClean="0"/>
              <a:t>nu inderdaad de </a:t>
            </a:r>
            <a:r>
              <a:rPr lang="nl-NL" baseline="0" dirty="0" smtClean="0"/>
              <a:t>juiste stand heeft ingesteld!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5D3EC-4A01-41A4-809A-26960BF100C3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617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645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220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682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79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27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617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301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96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747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832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438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D5C0B-335E-4339-981C-51A16AE5F463}" type="datetimeFigureOut">
              <a:rPr lang="nl-NL" smtClean="0"/>
              <a:t>8-5-2017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F3F97-34E0-46A6-A1D2-687AF2F5B3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67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301176" y="235391"/>
            <a:ext cx="6943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dirty="0" smtClean="0"/>
              <a:t>Wisselen  tussen  de </a:t>
            </a:r>
            <a:r>
              <a:rPr lang="nl-NL" sz="2000" b="1" dirty="0" smtClean="0"/>
              <a:t>verkeerde gebruikersstand en </a:t>
            </a:r>
            <a:r>
              <a:rPr lang="nl-NL" sz="2000" b="1" dirty="0" smtClean="0"/>
              <a:t>de juiste gebruikersstand (of omgekeerd!)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 </a:t>
            </a:r>
            <a:endParaRPr lang="nl-NL" sz="2000" dirty="0"/>
          </a:p>
        </p:txBody>
      </p:sp>
      <p:grpSp>
        <p:nvGrpSpPr>
          <p:cNvPr id="16" name="Groep 15"/>
          <p:cNvGrpSpPr/>
          <p:nvPr/>
        </p:nvGrpSpPr>
        <p:grpSpPr>
          <a:xfrm>
            <a:off x="251522" y="1412776"/>
            <a:ext cx="3960438" cy="4752531"/>
            <a:chOff x="251522" y="1412776"/>
            <a:chExt cx="3960438" cy="4752531"/>
          </a:xfrm>
        </p:grpSpPr>
        <p:grpSp>
          <p:nvGrpSpPr>
            <p:cNvPr id="13" name="Groep 12"/>
            <p:cNvGrpSpPr/>
            <p:nvPr/>
          </p:nvGrpSpPr>
          <p:grpSpPr>
            <a:xfrm>
              <a:off x="251522" y="1412776"/>
              <a:ext cx="3888430" cy="4752531"/>
              <a:chOff x="467546" y="1268759"/>
              <a:chExt cx="3888430" cy="4752531"/>
            </a:xfrm>
          </p:grpSpPr>
          <p:pic>
            <p:nvPicPr>
              <p:cNvPr id="4" name="Afbeelding 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-572070" y="2308375"/>
                <a:ext cx="4752531" cy="2673299"/>
              </a:xfrm>
              <a:prstGeom prst="rect">
                <a:avLst/>
              </a:prstGeom>
            </p:spPr>
          </p:pic>
          <p:sp>
            <p:nvSpPr>
              <p:cNvPr id="7" name="Ovaal 6"/>
              <p:cNvSpPr/>
              <p:nvPr/>
            </p:nvSpPr>
            <p:spPr>
              <a:xfrm flipH="1">
                <a:off x="2087724" y="3717032"/>
                <a:ext cx="396044" cy="40562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" name="Ovaal 8"/>
              <p:cNvSpPr/>
              <p:nvPr/>
            </p:nvSpPr>
            <p:spPr>
              <a:xfrm>
                <a:off x="2087724" y="2132856"/>
                <a:ext cx="468052" cy="432048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11" name="Rechte verbindingslijn met pijl 10"/>
              <p:cNvCxnSpPr/>
              <p:nvPr/>
            </p:nvCxnSpPr>
            <p:spPr>
              <a:xfrm>
                <a:off x="2483768" y="3955849"/>
                <a:ext cx="18002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2" name="Rechte verbindingslijn met pijl 11"/>
              <p:cNvCxnSpPr/>
              <p:nvPr/>
            </p:nvCxnSpPr>
            <p:spPr>
              <a:xfrm>
                <a:off x="2555776" y="2348880"/>
                <a:ext cx="18002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4" name="Tekstvak 13"/>
            <p:cNvSpPr txBox="1"/>
            <p:nvPr/>
          </p:nvSpPr>
          <p:spPr>
            <a:xfrm>
              <a:off x="3599892" y="4149080"/>
              <a:ext cx="6120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599892" y="2564904"/>
              <a:ext cx="6120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>
                  <a:solidFill>
                    <a:srgbClr val="FF0000"/>
                  </a:solidFill>
                </a:rPr>
                <a:t>2</a:t>
              </a:r>
              <a:endParaRPr lang="nl-NL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Tekstvak 16"/>
          <p:cNvSpPr txBox="1"/>
          <p:nvPr/>
        </p:nvSpPr>
        <p:spPr>
          <a:xfrm>
            <a:off x="3995936" y="4270029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Druk met een duim de bovenste van de drie onderste knopjes in, dus de knop met de drie puntjes ernaast, en </a:t>
            </a:r>
            <a:r>
              <a:rPr lang="nl-NL" sz="1600" dirty="0" smtClean="0"/>
              <a:t>houd </a:t>
            </a:r>
            <a:r>
              <a:rPr lang="nl-NL" sz="1600" dirty="0" smtClean="0"/>
              <a:t>deze  ingedrukt</a:t>
            </a:r>
            <a:endParaRPr lang="nl-NL" sz="1600" dirty="0"/>
          </a:p>
        </p:txBody>
      </p:sp>
      <p:sp>
        <p:nvSpPr>
          <p:cNvPr id="18" name="Tekstvak 17"/>
          <p:cNvSpPr txBox="1"/>
          <p:nvPr/>
        </p:nvSpPr>
        <p:spPr>
          <a:xfrm>
            <a:off x="3969264" y="2579420"/>
            <a:ext cx="45631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Druk vervolgens met uw andere duim de deuropenerknop in en </a:t>
            </a:r>
            <a:r>
              <a:rPr lang="nl-NL" sz="1600" dirty="0" smtClean="0"/>
              <a:t>houd </a:t>
            </a:r>
            <a:r>
              <a:rPr lang="nl-NL" sz="1600" dirty="0" smtClean="0"/>
              <a:t>zo beide knoppen gelijktijdig even ingedrukt. U hoort dan twee bliepjes ten teken dat uw monitor van stand verwisseld is (</a:t>
            </a:r>
            <a:r>
              <a:rPr lang="nl-NL" sz="1600" i="1" dirty="0" smtClean="0"/>
              <a:t>naar welke stand dat kunt u niet zien</a:t>
            </a:r>
            <a:r>
              <a:rPr lang="nl-NL" sz="1600" dirty="0" smtClean="0"/>
              <a:t>! ); daarna kunt u beide knoppen loslaten</a:t>
            </a:r>
            <a:endParaRPr lang="nl-NL" sz="1600" dirty="0"/>
          </a:p>
        </p:txBody>
      </p:sp>
      <p:sp>
        <p:nvSpPr>
          <p:cNvPr id="19" name="Tekstvak 18"/>
          <p:cNvSpPr txBox="1"/>
          <p:nvPr/>
        </p:nvSpPr>
        <p:spPr>
          <a:xfrm>
            <a:off x="188570" y="5301208"/>
            <a:ext cx="88924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 smtClean="0">
                <a:solidFill>
                  <a:srgbClr val="FF0000"/>
                </a:solidFill>
              </a:rPr>
              <a:t>Na wisselen van stand altijd op </a:t>
            </a:r>
            <a:r>
              <a:rPr lang="nl-NL" sz="1600" b="1" dirty="0" err="1" smtClean="0">
                <a:solidFill>
                  <a:srgbClr val="FF0000"/>
                </a:solidFill>
              </a:rPr>
              <a:t>beldrukkerpaneel</a:t>
            </a:r>
            <a:r>
              <a:rPr lang="nl-NL" sz="1600" b="1" dirty="0" smtClean="0">
                <a:solidFill>
                  <a:srgbClr val="FF0000"/>
                </a:solidFill>
              </a:rPr>
              <a:t>  bij uw gebouwingang (door intoetsen van uw </a:t>
            </a:r>
            <a:r>
              <a:rPr lang="nl-NL" sz="1600" b="1" dirty="0" smtClean="0">
                <a:solidFill>
                  <a:srgbClr val="FF0000"/>
                </a:solidFill>
              </a:rPr>
              <a:t>appartementsnummer </a:t>
            </a:r>
            <a:r>
              <a:rPr lang="nl-NL" sz="1600" b="1" dirty="0" smtClean="0">
                <a:solidFill>
                  <a:srgbClr val="FF0000"/>
                </a:solidFill>
              </a:rPr>
              <a:t>en indrukken beltoets) controleren of uw monitor inderdaad in de juiste stand staat,  zo niet procedure herhalen!</a:t>
            </a:r>
            <a:br>
              <a:rPr lang="nl-NL" sz="1600" b="1" dirty="0" smtClean="0">
                <a:solidFill>
                  <a:srgbClr val="FF0000"/>
                </a:solidFill>
              </a:rPr>
            </a:b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16044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292</Words>
  <Application>Microsoft Office PowerPoint</Application>
  <PresentationFormat>Diavoorstelling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</dc:creator>
  <cp:lastModifiedBy>jan de vries</cp:lastModifiedBy>
  <cp:revision>13</cp:revision>
  <dcterms:created xsi:type="dcterms:W3CDTF">2015-04-29T08:59:50Z</dcterms:created>
  <dcterms:modified xsi:type="dcterms:W3CDTF">2017-05-08T10:42:44Z</dcterms:modified>
</cp:coreProperties>
</file>