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0" r:id="rId4"/>
    <p:sldId id="274" r:id="rId5"/>
    <p:sldId id="263" r:id="rId6"/>
    <p:sldId id="270" r:id="rId7"/>
    <p:sldId id="271" r:id="rId8"/>
    <p:sldId id="268" r:id="rId9"/>
    <p:sldId id="280" r:id="rId10"/>
    <p:sldId id="281" r:id="rId11"/>
    <p:sldId id="275" r:id="rId12"/>
    <p:sldId id="278" r:id="rId13"/>
    <p:sldId id="279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8"/>
    <p:restoredTop sz="94694"/>
  </p:normalViewPr>
  <p:slideViewPr>
    <p:cSldViewPr snapToGrid="0" snapToObjects="1">
      <p:cViewPr>
        <p:scale>
          <a:sx n="79" d="100"/>
          <a:sy n="79" d="100"/>
        </p:scale>
        <p:origin x="-210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6D0DD4E-DAFE-E942-B4BC-707BAB9951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B303E882-1D43-6B44-B74E-F1C88AA01D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5EB62FE3-9AD9-E44E-A1A6-36EA4DC68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19-3-2024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0CC869D4-F335-6C44-9E0F-3E200773B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DD62429B-0D86-E94C-AFCB-92C35EE3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2142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36DBEB6-0A79-1849-915D-4B026CCDB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4D1BBB31-5BB4-4146-9EE3-25E3498C84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1C4ABBC6-2813-C74A-88BD-A33EE8DE4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19-3-2024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8A3CC607-21EB-FF4C-9860-F58F8FF69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AF2D0EFC-D652-AC44-B5C5-CB519AE31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20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xmlns="" id="{A137E819-6BFF-B743-B434-A8B4B83364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5612234A-85E1-714C-AEC3-FA7B6BB2B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86F00C2C-F1CC-0140-8A9C-EB74EE56F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19-3-2024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8CA4FE58-CC42-214B-B72A-D6738BE03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919ADAF6-2301-E14B-92D4-F50461938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5051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D81CDAD-D02D-214F-B075-48F772204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EF3488B8-4E00-9442-8BA0-63203C0B9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1A709814-019C-CB49-9DE9-8AF5C5E1C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19-3-2024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AB438D04-B21A-364F-A81C-E21C31F23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A46950B9-4A64-6740-8C49-B3D943FD0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2713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34044A8-CDCF-8747-B360-A2E64F3AA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CE518D38-9246-614E-910A-6943AD83E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6F8650AD-82A7-CD4A-BF09-BED78E64F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19-3-2024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3300972C-B462-AE48-8AE2-210FFD694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46A67D5C-FC3B-FA4E-8E6A-921A643D5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5298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E2D6DDE6-78A1-C34E-9BEE-F5F2A8077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9AC190B9-99A3-D24F-A407-EC1A34479B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08173E40-C0AC-2542-A114-1D58549735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219B0F66-03AD-7546-95BF-F1C315E52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19-3-2024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B533088D-C119-7F42-8D84-EBBB02F8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61A08D26-1169-BF4C-80E3-A7618D8A7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076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35BCB14-B80B-2A45-9AAB-93E40F90F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86A3C1A4-53EA-7E41-AAEA-993232EF1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E0E0B5CB-113F-5241-A450-88A6C6470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xmlns="" id="{7310EC51-8330-774D-A0CD-DD5F81E2AA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xmlns="" id="{D9F88DF7-6C56-D348-8809-FD71F3EEBE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xmlns="" id="{7F3B5075-FB11-F44F-83A5-2D65720E9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19-3-2024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xmlns="" id="{1CEBAE3D-798C-DF42-874C-8AB52230B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xmlns="" id="{84901666-8D34-444B-B6C7-BAD45684D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2948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FE7EA94-4FFB-1348-A6C2-48C7E8F67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xmlns="" id="{6CF1BE59-BC41-7D4C-9C2F-A1D3376E1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19-3-2024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xmlns="" id="{6AC99162-70AA-A94D-881C-929F7B8AC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xmlns="" id="{72B234C8-B835-8346-8C8C-3A9B498C2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9616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xmlns="" id="{1E8906CF-2FC8-074F-8BAD-72D1C0876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19-3-2024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xmlns="" id="{43E11913-03BB-F346-B531-A6232E7C3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xmlns="" id="{A146B9FA-6025-8641-B89A-7000CCA77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0153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48BD7C7-41F7-D94B-AAA8-BC89CDF75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462D8CF9-6CF5-8F4A-AD2A-BD62F5DA0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362C1466-97E8-644F-9A0D-763463283D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A4ACB71A-8588-3B4F-852E-5177F5558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19-3-2024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5A3B7341-F359-6249-B2A9-AC1BDE0CA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72E4B8B2-8D36-5448-B1A2-941E98EE6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809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0411CB0-CB79-AD4C-8D8A-5C65965D3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xmlns="" id="{9BB12BEE-76AA-164A-94BF-A1D7B7F18C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96B6C4E9-BB6B-7C44-9D91-CE2D0B3BB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F71D5303-9557-A54D-83D1-02722BDC2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19-3-2024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7A13CD62-1858-FF4F-8239-EB1135C54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73F18967-0303-8648-A1B4-E314575A0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5494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xmlns="" id="{E8ACA7A8-03AA-FD43-B945-E2C0B68AA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7EACB6AD-8822-7C43-A162-8C8BF3B33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52D7360C-01BE-0F4A-A85D-C2A3B9964D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240A2-E571-C64F-8AC6-4BB5F82DA548}" type="datetimeFigureOut">
              <a:rPr lang="nl-NL" smtClean="0"/>
              <a:t>19-3-2024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CF07E8B3-3CED-5642-A657-B3A5A5A9F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CF7FC747-5DF3-5342-A8D7-E496DEC680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54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btvastgoedmanagement.nl/wp-content/uploads/2021/06/13.-Onderhouds-abc-versie-11.0.pdf" TargetMode="External"/><Relationship Id="rId2" Type="http://schemas.openxmlformats.org/officeDocument/2006/relationships/hyperlink" Target="https://wegwijswarande.jouwweb.n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DA09B7A-0A98-1A41-8A01-602F9E3661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nl-NL" sz="4800" b="1" dirty="0"/>
              <a:t>Bewonersvergadering</a:t>
            </a:r>
            <a:br>
              <a:rPr lang="nl-NL" sz="4800" b="1" dirty="0"/>
            </a:br>
            <a:r>
              <a:rPr lang="nl-NL" sz="4800" b="1" dirty="0"/>
              <a:t>de Warande            </a:t>
            </a:r>
            <a:r>
              <a:rPr lang="nl-NL" sz="4000" b="1" dirty="0"/>
              <a:t/>
            </a:r>
            <a:br>
              <a:rPr lang="nl-NL" sz="4000" b="1" dirty="0"/>
            </a:br>
            <a:r>
              <a:rPr lang="nl-NL" sz="4000" b="1" dirty="0"/>
              <a:t/>
            </a:r>
            <a:br>
              <a:rPr lang="nl-NL" sz="4000" b="1" dirty="0"/>
            </a:br>
            <a:endParaRPr lang="nl-NL" sz="40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935B21A7-1A76-B842-A375-E089CAB177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nl-NL" dirty="0"/>
          </a:p>
          <a:p>
            <a:r>
              <a:rPr lang="nl-NL" sz="3600" dirty="0"/>
              <a:t>22 maart 2024</a:t>
            </a:r>
          </a:p>
          <a:p>
            <a:r>
              <a:rPr lang="nl-NL" sz="3600" dirty="0" err="1"/>
              <a:t>Gagelbosch</a:t>
            </a:r>
            <a:r>
              <a:rPr lang="nl-NL" sz="3600" dirty="0"/>
              <a:t>, Atrium</a:t>
            </a:r>
          </a:p>
        </p:txBody>
      </p:sp>
      <p:pic>
        <p:nvPicPr>
          <p:cNvPr id="5" name="Afbeelding 4" descr="Afbeelding met tekst&#10;&#10;Automatisch gegenereerde beschrijving">
            <a:extLst>
              <a:ext uri="{FF2B5EF4-FFF2-40B4-BE49-F238E27FC236}">
                <a16:creationId xmlns:a16="http://schemas.microsoft.com/office/drawing/2014/main" xmlns="" id="{FF21AF36-F3C1-AC44-B900-0E8137070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89" y="124254"/>
            <a:ext cx="4064000" cy="338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310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xmlns="" id="{D901BC6A-C43A-8B4D-B2F4-8C2A9D3B0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Huismeester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xmlns="" id="{E5056401-D600-9642-A45D-37E4DB8A49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xmlns="" id="{0D14CF68-3988-FC47-8ED6-635D9FC0A60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Een paar uur per week</a:t>
            </a:r>
          </a:p>
          <a:p>
            <a:pPr marL="0" indent="0">
              <a:buNone/>
            </a:pPr>
            <a:r>
              <a:rPr lang="nl-NL" dirty="0"/>
              <a:t>Kosten ten laste van de servicekosten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xmlns="" id="{1D9D8442-96E2-3947-B509-B1B7C1616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 descr="Huismeester' Sticker | Spreadshirt">
            <a:extLst>
              <a:ext uri="{FF2B5EF4-FFF2-40B4-BE49-F238E27FC236}">
                <a16:creationId xmlns:a16="http://schemas.microsoft.com/office/drawing/2014/main" xmlns="" id="{BEF1ED85-B754-E34A-9124-BA3E8C80F7AC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500" y="2505075"/>
            <a:ext cx="3684588" cy="3684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1644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4E1BEB12-92AF-4445-98AD-4C7756E7C9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D0522C2C-7B5C-48A7-A969-03941E5D2E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Freeform 13">
            <a:extLst>
              <a:ext uri="{FF2B5EF4-FFF2-40B4-BE49-F238E27FC236}">
                <a16:creationId xmlns:a16="http://schemas.microsoft.com/office/drawing/2014/main" xmlns="" id="{9C682A1A-5B2D-4111-BBD6-620165633E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xmlns="" id="{D6EE29F2-D77F-4BD0-A20B-334D316A1C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xmlns="" id="{22D09ED2-868F-42C6-866E-F92E0CEF31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5A397EDA-6B93-1947-BCC1-7544461CF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Opmerkingen, vragen, discussie</a:t>
            </a:r>
          </a:p>
        </p:txBody>
      </p:sp>
    </p:spTree>
    <p:extLst>
      <p:ext uri="{BB962C8B-B14F-4D97-AF65-F5344CB8AC3E}">
        <p14:creationId xmlns:p14="http://schemas.microsoft.com/office/powerpoint/2010/main" val="128471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001AFEA-2442-4A9F-BA37-8C469F306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C10FC805-16AC-C442-9DAB-C3455DB4E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908" y="637046"/>
            <a:ext cx="5174207" cy="312456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 err="1">
                <a:solidFill>
                  <a:srgbClr val="FFFFFF"/>
                </a:solidFill>
              </a:rPr>
              <a:t>V</a:t>
            </a:r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oorgenomen</a:t>
            </a: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activiteiten</a:t>
            </a:r>
            <a:r>
              <a:rPr lang="en-US" sz="6000" dirty="0">
                <a:solidFill>
                  <a:srgbClr val="FFFFFF"/>
                </a:solidFill>
              </a:rPr>
              <a:t/>
            </a:r>
            <a:br>
              <a:rPr lang="en-US" sz="6000" dirty="0">
                <a:solidFill>
                  <a:srgbClr val="FFFFFF"/>
                </a:solidFill>
              </a:rPr>
            </a:br>
            <a:endParaRPr lang="en-US" sz="6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755E9CD0-04B0-4A3C-B291-AD913379C7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1DD8BF3B-6066-418C-8D1A-75C5E396FC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Block Arc 12">
            <a:extLst>
              <a:ext uri="{FF2B5EF4-FFF2-40B4-BE49-F238E27FC236}">
                <a16:creationId xmlns:a16="http://schemas.microsoft.com/office/drawing/2014/main" xmlns="" id="{80BC66F9-7A74-4286-AD22-1174052CC2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D8142CC3-2B5C-48E6-9DF0-6C8ACBAF23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7B2D303B-3DD0-4319-9EAD-361847FEC7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reeform: Shape 18">
            <a:extLst>
              <a:ext uri="{FF2B5EF4-FFF2-40B4-BE49-F238E27FC236}">
                <a16:creationId xmlns:a16="http://schemas.microsoft.com/office/drawing/2014/main" xmlns="" id="{46A89C79-8EF3-4AF9-B3D9-59A883F41C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xmlns="" id="{EFE5CE34-4543-42E5-B82C-1F3D12422C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872052">
            <a:off x="611325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72AF41FE-63D7-4695-81D2-66D2510E44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48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xmlns="" id="{4E1BEB12-92AF-4445-98AD-4C7756E7C9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0522C2C-7B5C-48A7-A969-03941E5D2E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xmlns="" id="{9C682A1A-5B2D-4111-BBD6-620165633E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xmlns="" id="{D6EE29F2-D77F-4BD0-A20B-334D316A1C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xmlns="" id="{22D09ED2-868F-42C6-866E-F92E0CEF31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A289FE33-B9CD-B041-8BCC-A4D5DDE23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Rondvraag</a:t>
            </a: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24528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2BAC9626-0AF1-C347-8805-6F8BC869E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b="1" kern="1200" dirty="0"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E003655B-FA68-EB41-B0A5-EBDDB331C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endParaRPr lang="nl-NL" sz="2800" dirty="0"/>
          </a:p>
          <a:p>
            <a:endParaRPr lang="nl-NL" sz="2800" dirty="0"/>
          </a:p>
          <a:p>
            <a:r>
              <a:rPr lang="nl-NL" sz="2800" dirty="0"/>
              <a:t>Opening, Mededelingen</a:t>
            </a:r>
          </a:p>
          <a:p>
            <a:r>
              <a:rPr lang="nl-NL" sz="2800" dirty="0"/>
              <a:t>Activiteiten in de afgelopen periode</a:t>
            </a:r>
          </a:p>
          <a:p>
            <a:r>
              <a:rPr lang="nl-NL" sz="2800" dirty="0"/>
              <a:t>Overleg met VB&amp;T</a:t>
            </a:r>
          </a:p>
          <a:p>
            <a:r>
              <a:rPr lang="nl-NL" sz="2800" i="1" dirty="0"/>
              <a:t>Pauze</a:t>
            </a:r>
          </a:p>
          <a:p>
            <a:r>
              <a:rPr lang="nl-NL" sz="2800" dirty="0"/>
              <a:t>Goed om te weten</a:t>
            </a:r>
          </a:p>
          <a:p>
            <a:r>
              <a:rPr lang="nl-NL" sz="2800" dirty="0"/>
              <a:t>Huismeester?</a:t>
            </a:r>
          </a:p>
          <a:p>
            <a:r>
              <a:rPr lang="nl-NL" sz="2800" dirty="0"/>
              <a:t>Vragen, opmerkingen, discussie</a:t>
            </a:r>
          </a:p>
          <a:p>
            <a:r>
              <a:rPr lang="nl-NL" sz="2800" dirty="0"/>
              <a:t>Voorgenomen activiteiten</a:t>
            </a:r>
          </a:p>
          <a:p>
            <a:r>
              <a:rPr lang="nl-NL" sz="2800" dirty="0"/>
              <a:t>Rondvraag en sluiting</a:t>
            </a:r>
          </a:p>
          <a:p>
            <a:endParaRPr lang="nl-NL" sz="2800" dirty="0"/>
          </a:p>
          <a:p>
            <a:pPr lvl="0"/>
            <a:endParaRPr lang="nl-NL" sz="2800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82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2BAC9626-0AF1-C347-8805-6F8BC869E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z="280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Mededelingen</a:t>
            </a:r>
            <a:br>
              <a:rPr lang="nl-NL" sz="280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E003655B-FA68-EB41-B0A5-EBDDB331C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sz="2400" dirty="0"/>
              <a:t>. </a:t>
            </a:r>
            <a:r>
              <a:rPr lang="nl-NL" sz="3600" dirty="0"/>
              <a:t>samenstelling bewonerscommissie, </a:t>
            </a:r>
            <a:br>
              <a:rPr lang="nl-NL" sz="3600" dirty="0"/>
            </a:br>
            <a:r>
              <a:rPr lang="nl-NL" sz="3600" dirty="0"/>
              <a:t>  contactpersonen Zuid en Noord</a:t>
            </a:r>
          </a:p>
          <a:p>
            <a:pPr lvl="0"/>
            <a:r>
              <a:rPr lang="nl-NL" sz="3600" dirty="0"/>
              <a:t>. relatie met Leilinde</a:t>
            </a:r>
          </a:p>
          <a:p>
            <a:r>
              <a:rPr lang="nl-NL" sz="3600" dirty="0"/>
              <a:t>. herinrichting Zuiderpark</a:t>
            </a:r>
            <a:r>
              <a:rPr lang="nl-NL" sz="2400" dirty="0"/>
              <a:t/>
            </a:r>
            <a:br>
              <a:rPr lang="nl-NL" sz="2400" dirty="0"/>
            </a:br>
            <a:endParaRPr lang="nl-NL" sz="2400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75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10F24D38-B79E-44B4-830E-043F45D96D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9A5F2794-FF89-464A-B354-92691D3DC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0742"/>
            <a:ext cx="10515600" cy="2808258"/>
          </a:xfrm>
        </p:spPr>
        <p:txBody>
          <a:bodyPr>
            <a:normAutofit/>
          </a:bodyPr>
          <a:lstStyle/>
          <a:p>
            <a:pPr algn="ctr"/>
            <a:r>
              <a:rPr lang="nl-NL" dirty="0">
                <a:solidFill>
                  <a:srgbClr val="FFFFFF"/>
                </a:solidFill>
                <a:latin typeface="+mn-lt"/>
              </a:rPr>
              <a:t> accountmanagers</a:t>
            </a:r>
            <a:br>
              <a:rPr lang="nl-NL" dirty="0">
                <a:solidFill>
                  <a:srgbClr val="FFFFFF"/>
                </a:solidFill>
                <a:latin typeface="+mn-lt"/>
              </a:rPr>
            </a:br>
            <a:r>
              <a:rPr lang="nl-NL" sz="2400" b="1" dirty="0">
                <a:solidFill>
                  <a:srgbClr val="FFFFFF"/>
                </a:solidFill>
                <a:latin typeface="+mn-lt"/>
              </a:rPr>
              <a:t>Loesje Peeters</a:t>
            </a:r>
            <a:br>
              <a:rPr lang="nl-NL" sz="2400" b="1" dirty="0">
                <a:solidFill>
                  <a:srgbClr val="FFFFFF"/>
                </a:solidFill>
                <a:latin typeface="+mn-lt"/>
              </a:rPr>
            </a:br>
            <a:r>
              <a:rPr lang="nl-NL" sz="2400" b="1" dirty="0">
                <a:solidFill>
                  <a:srgbClr val="FFFFFF"/>
                </a:solidFill>
                <a:latin typeface="+mn-lt"/>
              </a:rPr>
              <a:t>Algemeen accountmanager </a:t>
            </a:r>
            <a:endParaRPr lang="nl-NL" b="1" dirty="0">
              <a:solidFill>
                <a:srgbClr val="FFFFFF"/>
              </a:solidFill>
              <a:latin typeface="+mn-lt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FC469874-256B-45B3-A79C-7591B4BA1E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368E25CC-7043-2B4E-8366-84F6C93167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965622"/>
            <a:ext cx="5097780" cy="32113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2400" b="1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nl-NL" sz="2400" b="1" dirty="0">
                <a:solidFill>
                  <a:srgbClr val="FFFFFF"/>
                </a:solidFill>
              </a:rPr>
              <a:t>Lars van Bekhoven</a:t>
            </a:r>
          </a:p>
          <a:p>
            <a:pPr marL="0" indent="0">
              <a:buNone/>
            </a:pPr>
            <a:r>
              <a:rPr lang="nl-NL" sz="2400" dirty="0">
                <a:solidFill>
                  <a:srgbClr val="FFFFFF"/>
                </a:solidFill>
              </a:rPr>
              <a:t>	technisch manager</a:t>
            </a:r>
            <a:endParaRPr lang="en-US" sz="2400" dirty="0">
              <a:solidFill>
                <a:srgbClr val="FFFFFF"/>
              </a:solidFill>
            </a:endParaRPr>
          </a:p>
          <a:p>
            <a:endParaRPr lang="nl-NL" sz="2400" dirty="0">
              <a:solidFill>
                <a:srgbClr val="FFFFFF"/>
              </a:solidFill>
            </a:endParaRPr>
          </a:p>
          <a:p>
            <a:endParaRPr lang="nl-NL" sz="2400" dirty="0">
              <a:solidFill>
                <a:srgbClr val="FFFFFF"/>
              </a:solidFill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0E0E998C-B8A1-5E43-BEA5-14DAAAB8F9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020" y="2965621"/>
            <a:ext cx="5097780" cy="321134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2400" b="1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nl-NL" sz="2400" b="1" dirty="0">
                <a:solidFill>
                  <a:srgbClr val="FFFFFF"/>
                </a:solidFill>
              </a:rPr>
              <a:t>Wouter </a:t>
            </a:r>
            <a:r>
              <a:rPr lang="nl-NL" sz="2400" b="1" dirty="0" err="1">
                <a:solidFill>
                  <a:srgbClr val="FFFFFF"/>
                </a:solidFill>
              </a:rPr>
              <a:t>Julicher</a:t>
            </a:r>
            <a:endParaRPr lang="nl-NL" sz="2400" b="1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nl-NL" sz="2400" dirty="0">
                <a:solidFill>
                  <a:srgbClr val="FFFFFF"/>
                </a:solidFill>
              </a:rPr>
              <a:t>	service manager</a:t>
            </a:r>
          </a:p>
          <a:p>
            <a:endParaRPr lang="nl-NL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0020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AC17DE74-01C9-4859-B65A-85CF999E85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068C0432-0E90-4CC1-8CD3-D44A90DF07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E1D112A5-705B-3045-981A-AF89E607B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pPr algn="ctr"/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Activiteiten in de afgelopen periode</a:t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8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0D3A9310-8B72-CD49-BC25-8A3A3C852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Autofit/>
          </a:bodyPr>
          <a:lstStyle/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Vrijdagmiddagborrel;</a:t>
            </a:r>
          </a:p>
          <a:p>
            <a:r>
              <a:rPr lang="nl-NL" sz="2400" dirty="0">
                <a:ea typeface="Calibri" panose="020F0502020204030204" pitchFamily="34" charset="0"/>
                <a:cs typeface="Times New Roman" panose="02020603050405020304" pitchFamily="18" charset="0"/>
              </a:rPr>
              <a:t>Nieuwjaarsborrel</a:t>
            </a:r>
          </a:p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Bezoek aan nieuwkomers;</a:t>
            </a:r>
          </a:p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Bloemen voor zieke medebewoners en overledenen; </a:t>
            </a:r>
            <a:b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Samen met Leilinde:</a:t>
            </a:r>
          </a:p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Voorjaarsborrel </a:t>
            </a:r>
            <a:r>
              <a:rPr lang="nl-NL" sz="2400" dirty="0">
                <a:ea typeface="Calibri" panose="020F0502020204030204" pitchFamily="34" charset="0"/>
                <a:cs typeface="Times New Roman" panose="02020603050405020304" pitchFamily="18" charset="0"/>
              </a:rPr>
              <a:t>in 2022 en Nieuwjaarsborrel in 2023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Barbecue .</a:t>
            </a:r>
            <a:r>
              <a:rPr lang="nl-NL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nl-NL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753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xmlns="" id="{C2554CA6-288E-4202-BC52-2E5A8F0C0A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9">
            <a:extLst>
              <a:ext uri="{FF2B5EF4-FFF2-40B4-BE49-F238E27FC236}">
                <a16:creationId xmlns:a16="http://schemas.microsoft.com/office/drawing/2014/main" xmlns="" id="{B10BB131-AC8E-4A8E-A5D1-36260F720C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83BC844D-DE6A-7547-A951-CF3FEE3D6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Overleg met </a:t>
            </a:r>
            <a:r>
              <a:rPr lang="nl-NL" sz="2800" b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vb&amp;t</a:t>
            </a:r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belangrijkste punten uit laatste gesprekken</a:t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800" dirty="0">
              <a:solidFill>
                <a:srgbClr val="FFFFFF"/>
              </a:solidFill>
            </a:endParaRPr>
          </a:p>
        </p:txBody>
      </p:sp>
      <p:sp>
        <p:nvSpPr>
          <p:cNvPr id="22" name="Arc 11">
            <a:extLst>
              <a:ext uri="{FF2B5EF4-FFF2-40B4-BE49-F238E27FC236}">
                <a16:creationId xmlns:a16="http://schemas.microsoft.com/office/drawing/2014/main" xmlns="" id="{5B7778FC-632E-4DCA-A7CB-0D7731CCF9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13">
            <a:extLst>
              <a:ext uri="{FF2B5EF4-FFF2-40B4-BE49-F238E27FC236}">
                <a16:creationId xmlns:a16="http://schemas.microsoft.com/office/drawing/2014/main" xmlns="" id="{FA23A907-97FB-4A8F-880A-DD77401C42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A6EC9A3E-5E7D-3B41-97AE-929060B0A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lvl="0"/>
            <a:endParaRPr lang="nl-NL" dirty="0"/>
          </a:p>
          <a:p>
            <a:pPr lvl="0"/>
            <a:r>
              <a:rPr lang="nl-NL" dirty="0"/>
              <a:t>Ventilatie</a:t>
            </a:r>
          </a:p>
          <a:p>
            <a:pPr lvl="0"/>
            <a:r>
              <a:rPr lang="nl-NL" dirty="0"/>
              <a:t>lekkages</a:t>
            </a:r>
          </a:p>
          <a:p>
            <a:r>
              <a:rPr lang="nl-NL" dirty="0"/>
              <a:t>borgsommen</a:t>
            </a:r>
          </a:p>
          <a:p>
            <a:r>
              <a:rPr lang="nl-NL" dirty="0"/>
              <a:t>luidsprekers intercom</a:t>
            </a:r>
          </a:p>
          <a:p>
            <a:r>
              <a:rPr lang="nl-NL"/>
              <a:t>stand </a:t>
            </a:r>
            <a:r>
              <a:rPr lang="nl-NL" dirty="0"/>
              <a:t>van zaken </a:t>
            </a:r>
            <a:r>
              <a:rPr lang="nl-NL" dirty="0" err="1"/>
              <a:t>dakreparatie</a:t>
            </a:r>
            <a:r>
              <a:rPr lang="nl-NL" dirty="0"/>
              <a:t> en zonnepanelen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2285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xmlns="" id="{C2554CA6-288E-4202-BC52-2E5A8F0C0A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9">
            <a:extLst>
              <a:ext uri="{FF2B5EF4-FFF2-40B4-BE49-F238E27FC236}">
                <a16:creationId xmlns:a16="http://schemas.microsoft.com/office/drawing/2014/main" xmlns="" id="{B10BB131-AC8E-4A8E-A5D1-36260F720C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83BC844D-DE6A-7547-A951-CF3FEE3D6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Overleg met </a:t>
            </a:r>
            <a:r>
              <a:rPr lang="nl-NL" sz="2800" b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vb&amp;t</a:t>
            </a:r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belangrijkste punten uit laatste gesprekken</a:t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800" dirty="0">
              <a:solidFill>
                <a:srgbClr val="FFFFFF"/>
              </a:solidFill>
            </a:endParaRPr>
          </a:p>
        </p:txBody>
      </p:sp>
      <p:sp>
        <p:nvSpPr>
          <p:cNvPr id="22" name="Arc 11">
            <a:extLst>
              <a:ext uri="{FF2B5EF4-FFF2-40B4-BE49-F238E27FC236}">
                <a16:creationId xmlns:a16="http://schemas.microsoft.com/office/drawing/2014/main" xmlns="" id="{5B7778FC-632E-4DCA-A7CB-0D7731CCF9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13">
            <a:extLst>
              <a:ext uri="{FF2B5EF4-FFF2-40B4-BE49-F238E27FC236}">
                <a16:creationId xmlns:a16="http://schemas.microsoft.com/office/drawing/2014/main" xmlns="" id="{FA23A907-97FB-4A8F-880A-DD77401C42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A6EC9A3E-5E7D-3B41-97AE-929060B0A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nl-NL" dirty="0"/>
              <a:t>stand van zaken aanleg glasvezel </a:t>
            </a:r>
          </a:p>
          <a:p>
            <a:r>
              <a:rPr lang="nl-NL" dirty="0"/>
              <a:t>deur bij lift Zuid, garage</a:t>
            </a:r>
          </a:p>
          <a:p>
            <a:r>
              <a:rPr lang="nl-NL" dirty="0"/>
              <a:t>bestrating stoep</a:t>
            </a:r>
          </a:p>
          <a:p>
            <a:r>
              <a:rPr lang="nl-NL" dirty="0"/>
              <a:t>uitkomsten onderzoek brandveiligheid</a:t>
            </a:r>
          </a:p>
          <a:p>
            <a:r>
              <a:rPr lang="nl-NL" dirty="0"/>
              <a:t>intercom voordeur</a:t>
            </a:r>
          </a:p>
          <a:p>
            <a:r>
              <a:rPr lang="nl-NL" dirty="0"/>
              <a:t>overkill rookmelders (onderhoud)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29887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xmlns="" id="{D278ADA9-6383-4BDD-80D2-8899A40268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84B7147-B0F6-40ED-B5A2-FF72BC8198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36D2DE0-0628-4A9A-A59D-7BA8B5EB3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xmlns="" id="{48E405C9-94BE-41DA-928C-DEC9A8550E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5A397EDA-6B93-1947-BCC1-7544461CF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5005" y="1043609"/>
            <a:ext cx="5561938" cy="215679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nl-NL" sz="4800" b="1" dirty="0">
                <a:latin typeface="+mn-lt"/>
              </a:rPr>
              <a:t>Pauze</a:t>
            </a:r>
            <a:endParaRPr lang="en-US" sz="4800" b="1" kern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xmlns="" id="{D2091A72-D5BB-42AC-8FD3-F7747D9086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6ED12BFC-A737-46AF-8411-481112D54B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78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979396E-CBF6-5C4D-ABEA-63702A1C6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Goed om te weten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C361F251-9B85-C344-9D54-66720C1ED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pPr marL="0" indent="0">
              <a:buNone/>
            </a:pPr>
            <a:r>
              <a:rPr lang="nl-NL" dirty="0">
                <a:hlinkClick r:id="rId2"/>
              </a:rPr>
              <a:t> https://wegwijswarande.jouwweb.nl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  <a:p>
            <a:pPr marL="0" indent="0">
              <a:buNone/>
            </a:pPr>
            <a:r>
              <a:rPr lang="nl-NL" dirty="0">
                <a:hlinkClick r:id="rId3"/>
              </a:rPr>
              <a:t>https://www.vbtvastgoedmanagement.nl/wp-content/uploads/2021/06/13.-Onderhouds-abc-versie-11.0.pdf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Huurdersportaal: voorlichtingsbijeenkomst?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36947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133</Words>
  <Application>Microsoft Office PowerPoint</Application>
  <PresentationFormat>Aangepast</PresentationFormat>
  <Paragraphs>65</Paragraphs>
  <Slides>13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4" baseType="lpstr">
      <vt:lpstr>Kantoorthema</vt:lpstr>
      <vt:lpstr>Bewonersvergadering de Warande              </vt:lpstr>
      <vt:lpstr>Agenda</vt:lpstr>
      <vt:lpstr>Mededelingen </vt:lpstr>
      <vt:lpstr> accountmanagers Loesje Peeters Algemeen accountmanager </vt:lpstr>
      <vt:lpstr>Activiteiten in de afgelopen periode </vt:lpstr>
      <vt:lpstr>Overleg met vb&amp;t:   belangrijkste punten uit laatste gesprekken </vt:lpstr>
      <vt:lpstr>Overleg met vb&amp;t:   belangrijkste punten uit laatste gesprekken </vt:lpstr>
      <vt:lpstr>Pauze</vt:lpstr>
      <vt:lpstr>Goed om te weten</vt:lpstr>
      <vt:lpstr>Huismeester</vt:lpstr>
      <vt:lpstr>  Opmerkingen, vragen, discussie</vt:lpstr>
      <vt:lpstr>Voorgenomen activiteiten </vt:lpstr>
      <vt:lpstr>Rondvraag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Bewonersvergadering de Warande</dc:title>
  <dc:creator>Vera Bergman</dc:creator>
  <cp:lastModifiedBy>jan de vries</cp:lastModifiedBy>
  <cp:revision>5</cp:revision>
  <dcterms:created xsi:type="dcterms:W3CDTF">2024-03-08T14:49:51Z</dcterms:created>
  <dcterms:modified xsi:type="dcterms:W3CDTF">2024-03-19T16:39:52Z</dcterms:modified>
</cp:coreProperties>
</file>