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6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2" autoAdjust="0"/>
    <p:restoredTop sz="99110" autoAdjust="0"/>
  </p:normalViewPr>
  <p:slideViewPr>
    <p:cSldViewPr>
      <p:cViewPr>
        <p:scale>
          <a:sx n="80" d="100"/>
          <a:sy n="80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71C14-12CA-4B4E-B602-E95B700D73B3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57567-DCD5-4A8E-B36D-22957D05AF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10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Lampen</a:t>
            </a:r>
            <a:r>
              <a:rPr lang="nl-NL" baseline="0" dirty="0" smtClean="0"/>
              <a:t> met noodverlichtingsfunctie in portieken lift branden permanent. </a:t>
            </a:r>
            <a:endParaRPr lang="nl-NL" dirty="0" smtClean="0"/>
          </a:p>
          <a:p>
            <a:r>
              <a:rPr lang="nl-NL" dirty="0" smtClean="0"/>
              <a:t>In de nachtelijke uren</a:t>
            </a:r>
            <a:r>
              <a:rPr lang="nl-NL" baseline="0" dirty="0" smtClean="0"/>
              <a:t> blijven in de gang voor de bergingen alleen de lampen met noodverlichtingsfunctie branden.</a:t>
            </a:r>
          </a:p>
          <a:p>
            <a:r>
              <a:rPr lang="nl-NL" baseline="0" dirty="0" smtClean="0"/>
              <a:t>De vier lampen bij ingang parkeerkelder schakelen aan bij donker; idem dito voor de twee buitenlampen met noodverlichtingsfunctie bij vluchtuitgang noordzijde (rechts op tekening).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632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Lampen met noodverlichtingsfunctie in galerijen</a:t>
            </a:r>
            <a:r>
              <a:rPr lang="nl-NL" baseline="0" dirty="0" smtClean="0"/>
              <a:t>, portieken en van de brandtrappen branden permanent. </a:t>
            </a:r>
          </a:p>
          <a:p>
            <a:r>
              <a:rPr lang="nl-NL" baseline="0" dirty="0" smtClean="0"/>
              <a:t>Lampen zonder noodverlichtingsfunctie in galerijen, portieken en brandtrappen branden alleen in de avond en vroege ochtend.</a:t>
            </a:r>
          </a:p>
          <a:p>
            <a:r>
              <a:rPr lang="nl-NL" baseline="0" dirty="0" smtClean="0"/>
              <a:t>Buitenlampen voorzijde branden in de avond en vroege ochtend.</a:t>
            </a:r>
          </a:p>
          <a:p>
            <a:r>
              <a:rPr lang="nl-NL" baseline="0" dirty="0" smtClean="0"/>
              <a:t>Buitenlamp vluchtuitgang brandtrap zuid (achterzijde complex) brandt bij donker.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543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Lampen met noodverlichtingsfunctie in de galerijen en</a:t>
            </a:r>
            <a:r>
              <a:rPr lang="nl-NL" baseline="0" dirty="0" smtClean="0"/>
              <a:t> van de  brandtrappen branden permanent. </a:t>
            </a:r>
          </a:p>
          <a:p>
            <a:r>
              <a:rPr lang="nl-NL" baseline="0" dirty="0" smtClean="0"/>
              <a:t>Lampen zonder noodverlichtingsfunctie branden alleen in de avond en vroege ochtend.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7158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Lampen met noodverlichtingsfunctie in de galerijen</a:t>
            </a:r>
            <a:r>
              <a:rPr lang="nl-NL" baseline="0" dirty="0" smtClean="0"/>
              <a:t> en van de brandtrappen branden permanent.</a:t>
            </a:r>
          </a:p>
          <a:p>
            <a:r>
              <a:rPr lang="nl-NL" baseline="0" smtClean="0"/>
              <a:t>Lampen </a:t>
            </a:r>
            <a:r>
              <a:rPr lang="nl-NL" baseline="0" dirty="0" smtClean="0"/>
              <a:t>zonder noodverlichtingsfunctie branden alleen in de avond en vroege ochtend.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57567-DCD5-4A8E-B36D-22957D05AFD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586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86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80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7534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809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3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873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328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679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5755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769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45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7C023-3DD9-4D0C-A22C-31213FBE0B34}" type="datetimeFigureOut">
              <a:rPr lang="nl-NL" smtClean="0"/>
              <a:t>9-2-2016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590B-DB7B-405C-A728-D87B675D5A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44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ep 35"/>
          <p:cNvGrpSpPr/>
          <p:nvPr/>
        </p:nvGrpSpPr>
        <p:grpSpPr>
          <a:xfrm>
            <a:off x="539552" y="1251070"/>
            <a:ext cx="8352928" cy="2465962"/>
            <a:chOff x="639113" y="2924944"/>
            <a:chExt cx="8352928" cy="2465962"/>
          </a:xfrm>
        </p:grpSpPr>
        <p:grpSp>
          <p:nvGrpSpPr>
            <p:cNvPr id="35" name="Groep 34"/>
            <p:cNvGrpSpPr/>
            <p:nvPr/>
          </p:nvGrpSpPr>
          <p:grpSpPr>
            <a:xfrm>
              <a:off x="639113" y="2924944"/>
              <a:ext cx="8352928" cy="2465962"/>
              <a:chOff x="639113" y="1467094"/>
              <a:chExt cx="8352928" cy="2465962"/>
            </a:xfrm>
          </p:grpSpPr>
          <p:sp>
            <p:nvSpPr>
              <p:cNvPr id="4" name="Rechthoek 3"/>
              <p:cNvSpPr/>
              <p:nvPr/>
            </p:nvSpPr>
            <p:spPr>
              <a:xfrm>
                <a:off x="1359193" y="1484784"/>
                <a:ext cx="7272808" cy="244827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" name="Rechthoek 14"/>
              <p:cNvSpPr/>
              <p:nvPr/>
            </p:nvSpPr>
            <p:spPr>
              <a:xfrm>
                <a:off x="1935257" y="3195287"/>
                <a:ext cx="6624737" cy="33565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" name="Rechthoek 15"/>
              <p:cNvSpPr/>
              <p:nvPr/>
            </p:nvSpPr>
            <p:spPr>
              <a:xfrm>
                <a:off x="639113" y="1482583"/>
                <a:ext cx="720080" cy="113663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23" name="Rechte verbindingslijn 22"/>
              <p:cNvCxnSpPr/>
              <p:nvPr/>
            </p:nvCxnSpPr>
            <p:spPr>
              <a:xfrm>
                <a:off x="8662423" y="1467094"/>
                <a:ext cx="32961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4"/>
              <p:cNvCxnSpPr/>
              <p:nvPr/>
            </p:nvCxnSpPr>
            <p:spPr>
              <a:xfrm>
                <a:off x="8992041" y="1467094"/>
                <a:ext cx="0" cy="244827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chte verbindingslijn 31"/>
              <p:cNvCxnSpPr/>
              <p:nvPr/>
            </p:nvCxnSpPr>
            <p:spPr>
              <a:xfrm>
                <a:off x="639113" y="2619222"/>
                <a:ext cx="0" cy="131163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Rechte verbindingslijn 18"/>
            <p:cNvCxnSpPr/>
            <p:nvPr/>
          </p:nvCxnSpPr>
          <p:spPr>
            <a:xfrm>
              <a:off x="1359193" y="2942634"/>
              <a:ext cx="0" cy="1136638"/>
            </a:xfrm>
            <a:prstGeom prst="line">
              <a:avLst/>
            </a:prstGeom>
            <a:ln w="762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kstvak 36"/>
          <p:cNvSpPr txBox="1"/>
          <p:nvPr/>
        </p:nvSpPr>
        <p:spPr>
          <a:xfrm>
            <a:off x="683568" y="332656"/>
            <a:ext cx="770485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VERLICHTINGSPLAN </a:t>
            </a:r>
            <a:r>
              <a:rPr lang="nl-NL" dirty="0"/>
              <a:t>STAP </a:t>
            </a:r>
            <a:r>
              <a:rPr lang="nl-NL" dirty="0" smtClean="0"/>
              <a:t>II</a:t>
            </a:r>
            <a:endParaRPr lang="nl-NL" dirty="0"/>
          </a:p>
          <a:p>
            <a:pPr algn="ctr"/>
            <a:r>
              <a:rPr lang="nl-NL" sz="1600" dirty="0" smtClean="0"/>
              <a:t>INGANG PARKEERKELDER - LIFTPORTIEKEN– GANG BERGINGEN - VLUCHTUITGANG</a:t>
            </a:r>
            <a:endParaRPr lang="nl-NL" sz="1600" dirty="0"/>
          </a:p>
        </p:txBody>
      </p:sp>
      <p:grpSp>
        <p:nvGrpSpPr>
          <p:cNvPr id="20" name="Groep 19"/>
          <p:cNvGrpSpPr/>
          <p:nvPr/>
        </p:nvGrpSpPr>
        <p:grpSpPr>
          <a:xfrm>
            <a:off x="2987824" y="4869160"/>
            <a:ext cx="3377536" cy="1008112"/>
            <a:chOff x="3265795" y="5229359"/>
            <a:chExt cx="3377536" cy="1008112"/>
          </a:xfrm>
        </p:grpSpPr>
        <p:sp>
          <p:nvSpPr>
            <p:cNvPr id="21" name="Ovaal 20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al 21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al 23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3567106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met noodverlichtingsfunctie</a:t>
              </a:r>
              <a:endParaRPr lang="nl-NL" sz="1400" dirty="0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zonder noodverlichtingsfunctie</a:t>
              </a:r>
              <a:endParaRPr lang="nl-NL" sz="1400" dirty="0"/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uitgeschakeld</a:t>
              </a:r>
              <a:endParaRPr lang="nl-NL" sz="1400" dirty="0"/>
            </a:p>
          </p:txBody>
        </p:sp>
      </p:grpSp>
      <p:sp>
        <p:nvSpPr>
          <p:cNvPr id="2" name="Tekstvak 1"/>
          <p:cNvSpPr txBox="1"/>
          <p:nvPr/>
        </p:nvSpPr>
        <p:spPr>
          <a:xfrm>
            <a:off x="3855138" y="3717032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Voorzijde  Warande</a:t>
            </a:r>
            <a:endParaRPr lang="nl-NL" sz="1200" dirty="0"/>
          </a:p>
        </p:txBody>
      </p:sp>
      <p:grpSp>
        <p:nvGrpSpPr>
          <p:cNvPr id="7" name="Groep 6"/>
          <p:cNvGrpSpPr/>
          <p:nvPr/>
        </p:nvGrpSpPr>
        <p:grpSpPr>
          <a:xfrm>
            <a:off x="3064177" y="2495021"/>
            <a:ext cx="499711" cy="573939"/>
            <a:chOff x="2483768" y="4293096"/>
            <a:chExt cx="499711" cy="573939"/>
          </a:xfrm>
        </p:grpSpPr>
        <p:sp>
          <p:nvSpPr>
            <p:cNvPr id="30" name="Rechthoek 29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Rechthoek 2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4936385" y="2495021"/>
            <a:ext cx="499711" cy="573939"/>
            <a:chOff x="2483768" y="4293096"/>
            <a:chExt cx="499711" cy="573939"/>
          </a:xfrm>
        </p:grpSpPr>
        <p:sp>
          <p:nvSpPr>
            <p:cNvPr id="34" name="Rechthoek 33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Rechthoek 37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Rechthoek 38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6876256" y="2475206"/>
            <a:ext cx="499711" cy="573939"/>
            <a:chOff x="2483768" y="4293096"/>
            <a:chExt cx="499711" cy="573939"/>
          </a:xfrm>
        </p:grpSpPr>
        <p:sp>
          <p:nvSpPr>
            <p:cNvPr id="41" name="Rechthoek 40"/>
            <p:cNvSpPr/>
            <p:nvPr/>
          </p:nvSpPr>
          <p:spPr>
            <a:xfrm>
              <a:off x="2555776" y="4509120"/>
              <a:ext cx="427702" cy="35791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Rechthoek 41"/>
            <p:cNvSpPr/>
            <p:nvPr/>
          </p:nvSpPr>
          <p:spPr>
            <a:xfrm>
              <a:off x="2483768" y="4509120"/>
              <a:ext cx="72008" cy="35791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Rechthoek 42"/>
            <p:cNvSpPr/>
            <p:nvPr/>
          </p:nvSpPr>
          <p:spPr>
            <a:xfrm>
              <a:off x="2483769" y="4293096"/>
              <a:ext cx="499710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4" name="Ovaal 43"/>
          <p:cNvSpPr/>
          <p:nvPr/>
        </p:nvSpPr>
        <p:spPr>
          <a:xfrm>
            <a:off x="190770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Ovaal 44"/>
          <p:cNvSpPr/>
          <p:nvPr/>
        </p:nvSpPr>
        <p:spPr>
          <a:xfrm>
            <a:off x="298782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al 45"/>
          <p:cNvSpPr/>
          <p:nvPr/>
        </p:nvSpPr>
        <p:spPr>
          <a:xfrm>
            <a:off x="399593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Ovaal 46"/>
          <p:cNvSpPr/>
          <p:nvPr/>
        </p:nvSpPr>
        <p:spPr>
          <a:xfrm>
            <a:off x="3347864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al 47"/>
          <p:cNvSpPr/>
          <p:nvPr/>
        </p:nvSpPr>
        <p:spPr>
          <a:xfrm>
            <a:off x="5220072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7164288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al 49"/>
          <p:cNvSpPr/>
          <p:nvPr/>
        </p:nvSpPr>
        <p:spPr>
          <a:xfrm>
            <a:off x="1115616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al 50"/>
          <p:cNvSpPr/>
          <p:nvPr/>
        </p:nvSpPr>
        <p:spPr>
          <a:xfrm>
            <a:off x="8604448" y="155679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Ovaal 51"/>
          <p:cNvSpPr/>
          <p:nvPr/>
        </p:nvSpPr>
        <p:spPr>
          <a:xfrm>
            <a:off x="8604448" y="342900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al 52"/>
          <p:cNvSpPr/>
          <p:nvPr/>
        </p:nvSpPr>
        <p:spPr>
          <a:xfrm>
            <a:off x="8244408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al 53"/>
          <p:cNvSpPr/>
          <p:nvPr/>
        </p:nvSpPr>
        <p:spPr>
          <a:xfrm>
            <a:off x="5148064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615617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7236296" y="314096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219573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2699792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Ovaal 58"/>
          <p:cNvSpPr/>
          <p:nvPr/>
        </p:nvSpPr>
        <p:spPr>
          <a:xfrm>
            <a:off x="327585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al 59"/>
          <p:cNvSpPr/>
          <p:nvPr/>
        </p:nvSpPr>
        <p:spPr>
          <a:xfrm>
            <a:off x="370790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428396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al 61"/>
          <p:cNvSpPr/>
          <p:nvPr/>
        </p:nvSpPr>
        <p:spPr>
          <a:xfrm>
            <a:off x="4860032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al 62"/>
          <p:cNvSpPr/>
          <p:nvPr/>
        </p:nvSpPr>
        <p:spPr>
          <a:xfrm>
            <a:off x="543609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Ovaal 63"/>
          <p:cNvSpPr/>
          <p:nvPr/>
        </p:nvSpPr>
        <p:spPr>
          <a:xfrm>
            <a:off x="586814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Ovaal 64"/>
          <p:cNvSpPr/>
          <p:nvPr/>
        </p:nvSpPr>
        <p:spPr>
          <a:xfrm>
            <a:off x="644420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Ovaal 65"/>
          <p:cNvSpPr/>
          <p:nvPr/>
        </p:nvSpPr>
        <p:spPr>
          <a:xfrm>
            <a:off x="694826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Ovaal 66"/>
          <p:cNvSpPr/>
          <p:nvPr/>
        </p:nvSpPr>
        <p:spPr>
          <a:xfrm>
            <a:off x="7524328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Ovaal 67"/>
          <p:cNvSpPr/>
          <p:nvPr/>
        </p:nvSpPr>
        <p:spPr>
          <a:xfrm>
            <a:off x="8028384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Ovaal 68"/>
          <p:cNvSpPr/>
          <p:nvPr/>
        </p:nvSpPr>
        <p:spPr>
          <a:xfrm>
            <a:off x="1115616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al 69"/>
          <p:cNvSpPr/>
          <p:nvPr/>
        </p:nvSpPr>
        <p:spPr>
          <a:xfrm>
            <a:off x="860444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al 70"/>
          <p:cNvSpPr/>
          <p:nvPr/>
        </p:nvSpPr>
        <p:spPr>
          <a:xfrm>
            <a:off x="3131840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Ovaal 71"/>
          <p:cNvSpPr/>
          <p:nvPr/>
        </p:nvSpPr>
        <p:spPr>
          <a:xfrm>
            <a:off x="611560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Ovaal 72"/>
          <p:cNvSpPr/>
          <p:nvPr/>
        </p:nvSpPr>
        <p:spPr>
          <a:xfrm>
            <a:off x="5004048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Ovaal 73"/>
          <p:cNvSpPr/>
          <p:nvPr/>
        </p:nvSpPr>
        <p:spPr>
          <a:xfrm>
            <a:off x="6948264" y="2492896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al 74"/>
          <p:cNvSpPr/>
          <p:nvPr/>
        </p:nvSpPr>
        <p:spPr>
          <a:xfrm>
            <a:off x="1115616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al 75"/>
          <p:cNvSpPr/>
          <p:nvPr/>
        </p:nvSpPr>
        <p:spPr>
          <a:xfrm>
            <a:off x="611560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al 76"/>
          <p:cNvSpPr/>
          <p:nvPr/>
        </p:nvSpPr>
        <p:spPr>
          <a:xfrm>
            <a:off x="611560" y="278092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al 77"/>
          <p:cNvSpPr/>
          <p:nvPr/>
        </p:nvSpPr>
        <p:spPr>
          <a:xfrm>
            <a:off x="2483768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Ovaal 78"/>
          <p:cNvSpPr/>
          <p:nvPr/>
        </p:nvSpPr>
        <p:spPr>
          <a:xfrm>
            <a:off x="349188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al 79"/>
          <p:cNvSpPr/>
          <p:nvPr/>
        </p:nvSpPr>
        <p:spPr>
          <a:xfrm>
            <a:off x="457200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Ovaal 80"/>
          <p:cNvSpPr/>
          <p:nvPr/>
        </p:nvSpPr>
        <p:spPr>
          <a:xfrm>
            <a:off x="565212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673224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7812360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Tekstvak 83"/>
          <p:cNvSpPr txBox="1"/>
          <p:nvPr/>
        </p:nvSpPr>
        <p:spPr>
          <a:xfrm>
            <a:off x="7811902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9 februari 2016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17501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vaal 56"/>
          <p:cNvSpPr/>
          <p:nvPr/>
        </p:nvSpPr>
        <p:spPr>
          <a:xfrm>
            <a:off x="2699792" y="11247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" name="Groep 9"/>
          <p:cNvGrpSpPr/>
          <p:nvPr/>
        </p:nvGrpSpPr>
        <p:grpSpPr>
          <a:xfrm>
            <a:off x="3027248" y="5003303"/>
            <a:ext cx="3377536" cy="1008112"/>
            <a:chOff x="3265795" y="5229359"/>
            <a:chExt cx="3377536" cy="1008112"/>
          </a:xfrm>
        </p:grpSpPr>
        <p:sp>
          <p:nvSpPr>
            <p:cNvPr id="107" name="Ovaal 106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8" name="Ovaal 107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Ovaal 108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" name="Tekstvak 1"/>
            <p:cNvSpPr txBox="1"/>
            <p:nvPr/>
          </p:nvSpPr>
          <p:spPr>
            <a:xfrm>
              <a:off x="3567106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met noodverlichtingsfunctie</a:t>
              </a:r>
              <a:endParaRPr lang="nl-NL" sz="1400" dirty="0"/>
            </a:p>
          </p:txBody>
        </p:sp>
        <p:sp>
          <p:nvSpPr>
            <p:cNvPr id="71" name="Tekstvak 70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zonder noodverlichtingsfunctie</a:t>
              </a:r>
              <a:endParaRPr lang="nl-NL" sz="1400" dirty="0"/>
            </a:p>
          </p:txBody>
        </p:sp>
        <p:sp>
          <p:nvSpPr>
            <p:cNvPr id="72" name="Tekstvak 71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uitgeschakeld</a:t>
              </a:r>
              <a:endParaRPr lang="nl-NL" sz="1400" dirty="0"/>
            </a:p>
          </p:txBody>
        </p:sp>
      </p:grpSp>
      <p:grpSp>
        <p:nvGrpSpPr>
          <p:cNvPr id="14" name="Groep 13"/>
          <p:cNvGrpSpPr/>
          <p:nvPr/>
        </p:nvGrpSpPr>
        <p:grpSpPr>
          <a:xfrm>
            <a:off x="611560" y="1340768"/>
            <a:ext cx="7992888" cy="2464172"/>
            <a:chOff x="611560" y="1324868"/>
            <a:chExt cx="7992888" cy="2464172"/>
          </a:xfrm>
        </p:grpSpPr>
        <p:grpSp>
          <p:nvGrpSpPr>
            <p:cNvPr id="70" name="Groep 69"/>
            <p:cNvGrpSpPr/>
            <p:nvPr/>
          </p:nvGrpSpPr>
          <p:grpSpPr>
            <a:xfrm>
              <a:off x="1331640" y="1324868"/>
              <a:ext cx="7272808" cy="2464172"/>
              <a:chOff x="784085" y="1628800"/>
              <a:chExt cx="7272808" cy="2464172"/>
            </a:xfrm>
          </p:grpSpPr>
          <p:grpSp>
            <p:nvGrpSpPr>
              <p:cNvPr id="60" name="Groep 59"/>
              <p:cNvGrpSpPr/>
              <p:nvPr/>
            </p:nvGrpSpPr>
            <p:grpSpPr>
              <a:xfrm>
                <a:off x="784085" y="1628800"/>
                <a:ext cx="7272808" cy="2464172"/>
                <a:chOff x="784085" y="2044948"/>
                <a:chExt cx="7272808" cy="2464172"/>
              </a:xfrm>
            </p:grpSpPr>
            <p:sp>
              <p:nvSpPr>
                <p:cNvPr id="4" name="Rechthoek 3"/>
                <p:cNvSpPr/>
                <p:nvPr/>
              </p:nvSpPr>
              <p:spPr>
                <a:xfrm>
                  <a:off x="784085" y="2044948"/>
                  <a:ext cx="7272808" cy="24641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9" name="Groep 18"/>
                <p:cNvGrpSpPr/>
                <p:nvPr/>
              </p:nvGrpSpPr>
              <p:grpSpPr>
                <a:xfrm>
                  <a:off x="1612534" y="2060848"/>
                  <a:ext cx="803476" cy="2448272"/>
                  <a:chOff x="3563888" y="1340768"/>
                  <a:chExt cx="803476" cy="2448272"/>
                </a:xfrm>
              </p:grpSpPr>
              <p:grpSp>
                <p:nvGrpSpPr>
                  <p:cNvPr id="20" name="Groep 19"/>
                  <p:cNvGrpSpPr/>
                  <p:nvPr/>
                </p:nvGrpSpPr>
                <p:grpSpPr>
                  <a:xfrm>
                    <a:off x="3563888" y="1340768"/>
                    <a:ext cx="803476" cy="2448272"/>
                    <a:chOff x="4716016" y="1181263"/>
                    <a:chExt cx="803476" cy="2448272"/>
                  </a:xfrm>
                </p:grpSpPr>
                <p:grpSp>
                  <p:nvGrpSpPr>
                    <p:cNvPr id="22" name="Groep 21"/>
                    <p:cNvGrpSpPr/>
                    <p:nvPr/>
                  </p:nvGrpSpPr>
                  <p:grpSpPr>
                    <a:xfrm>
                      <a:off x="4716016" y="1181263"/>
                      <a:ext cx="803476" cy="2448272"/>
                      <a:chOff x="4716016" y="1181263"/>
                      <a:chExt cx="803476" cy="2448272"/>
                    </a:xfrm>
                  </p:grpSpPr>
                  <p:sp>
                    <p:nvSpPr>
                      <p:cNvPr id="26" name="Rechthoek 25"/>
                      <p:cNvSpPr/>
                      <p:nvPr/>
                    </p:nvSpPr>
                    <p:spPr>
                      <a:xfrm>
                        <a:off x="4716016" y="2317902"/>
                        <a:ext cx="803476" cy="131163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  <p:sp>
                    <p:nvSpPr>
                      <p:cNvPr id="27" name="Rechthoek 26"/>
                      <p:cNvSpPr/>
                      <p:nvPr/>
                    </p:nvSpPr>
                    <p:spPr>
                      <a:xfrm>
                        <a:off x="5092780" y="1181263"/>
                        <a:ext cx="426712" cy="1136639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solidFill>
                          <a:schemeClr val="bg2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  <p:sp>
                  <p:nvSpPr>
                    <p:cNvPr id="23" name="Rechthoek 22"/>
                    <p:cNvSpPr/>
                    <p:nvPr/>
                  </p:nvSpPr>
                  <p:spPr>
                    <a:xfrm>
                      <a:off x="5117754" y="2636912"/>
                      <a:ext cx="401738" cy="336806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  <p:cxnSp>
                  <p:nvCxnSpPr>
                    <p:cNvPr id="24" name="Rechte verbindingslijn 23"/>
                    <p:cNvCxnSpPr>
                      <a:stCxn id="26" idx="1"/>
                    </p:cNvCxnSpPr>
                    <p:nvPr/>
                  </p:nvCxnSpPr>
                  <p:spPr>
                    <a:xfrm flipV="1">
                      <a:off x="4716016" y="2973718"/>
                      <a:ext cx="376764" cy="1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Rechte verbindingslijn 24"/>
                    <p:cNvCxnSpPr/>
                    <p:nvPr/>
                  </p:nvCxnSpPr>
                  <p:spPr>
                    <a:xfrm>
                      <a:off x="5092780" y="2060848"/>
                      <a:ext cx="426712" cy="0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Rechte verbindingslijn 20"/>
                  <p:cNvCxnSpPr/>
                  <p:nvPr/>
                </p:nvCxnSpPr>
                <p:spPr>
                  <a:xfrm>
                    <a:off x="3563888" y="3789040"/>
                    <a:ext cx="803476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9" name="Rechthoek 58"/>
                <p:cNvSpPr/>
                <p:nvPr/>
              </p:nvSpPr>
              <p:spPr>
                <a:xfrm>
                  <a:off x="2411760" y="2060848"/>
                  <a:ext cx="2879606" cy="2448272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41" name="Groep 40"/>
              <p:cNvGrpSpPr/>
              <p:nvPr/>
            </p:nvGrpSpPr>
            <p:grpSpPr>
              <a:xfrm>
                <a:off x="3275856" y="2765439"/>
                <a:ext cx="1152128" cy="1311633"/>
                <a:chOff x="3203848" y="2564904"/>
                <a:chExt cx="1152128" cy="1311633"/>
              </a:xfrm>
            </p:grpSpPr>
            <p:grpSp>
              <p:nvGrpSpPr>
                <p:cNvPr id="42" name="Groep 41"/>
                <p:cNvGrpSpPr/>
                <p:nvPr/>
              </p:nvGrpSpPr>
              <p:grpSpPr>
                <a:xfrm>
                  <a:off x="3203848" y="2564904"/>
                  <a:ext cx="1152128" cy="1311633"/>
                  <a:chOff x="2843808" y="2564904"/>
                  <a:chExt cx="1152128" cy="1311633"/>
                </a:xfrm>
              </p:grpSpPr>
              <p:sp>
                <p:nvSpPr>
                  <p:cNvPr id="44" name="Rechthoek 43"/>
                  <p:cNvSpPr/>
                  <p:nvPr/>
                </p:nvSpPr>
                <p:spPr>
                  <a:xfrm>
                    <a:off x="2843808" y="2564904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45" name="Rechthoek 44"/>
                  <p:cNvSpPr/>
                  <p:nvPr/>
                </p:nvSpPr>
                <p:spPr>
                  <a:xfrm>
                    <a:off x="3203848" y="2868425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46" name="Rechte verbindingslijn 45"/>
                  <p:cNvCxnSpPr/>
                  <p:nvPr/>
                </p:nvCxnSpPr>
                <p:spPr>
                  <a:xfrm>
                    <a:off x="3622707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Rechte verbindingslijn 46"/>
                  <p:cNvCxnSpPr/>
                  <p:nvPr/>
                </p:nvCxnSpPr>
                <p:spPr>
                  <a:xfrm>
                    <a:off x="3203848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Rechte verbindingslijn 47"/>
                  <p:cNvCxnSpPr/>
                  <p:nvPr/>
                </p:nvCxnSpPr>
                <p:spPr>
                  <a:xfrm flipV="1">
                    <a:off x="3635896" y="3717032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Rechte verbindingslijn 48"/>
                  <p:cNvCxnSpPr/>
                  <p:nvPr/>
                </p:nvCxnSpPr>
                <p:spPr>
                  <a:xfrm flipV="1">
                    <a:off x="2843808" y="3212976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Rechte verbindingslijn 42"/>
                <p:cNvCxnSpPr/>
                <p:nvPr/>
              </p:nvCxnSpPr>
              <p:spPr>
                <a:xfrm>
                  <a:off x="3982747" y="3868793"/>
                  <a:ext cx="373229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ep 60"/>
              <p:cNvGrpSpPr/>
              <p:nvPr/>
            </p:nvGrpSpPr>
            <p:grpSpPr>
              <a:xfrm>
                <a:off x="6156176" y="2765439"/>
                <a:ext cx="1152128" cy="1311633"/>
                <a:chOff x="3203848" y="2564904"/>
                <a:chExt cx="1152128" cy="1311633"/>
              </a:xfrm>
            </p:grpSpPr>
            <p:grpSp>
              <p:nvGrpSpPr>
                <p:cNvPr id="62" name="Groep 61"/>
                <p:cNvGrpSpPr/>
                <p:nvPr/>
              </p:nvGrpSpPr>
              <p:grpSpPr>
                <a:xfrm>
                  <a:off x="3203848" y="2564904"/>
                  <a:ext cx="1152128" cy="1311633"/>
                  <a:chOff x="2843808" y="2564904"/>
                  <a:chExt cx="1152128" cy="1311633"/>
                </a:xfrm>
              </p:grpSpPr>
              <p:sp>
                <p:nvSpPr>
                  <p:cNvPr id="64" name="Rechthoek 63"/>
                  <p:cNvSpPr/>
                  <p:nvPr/>
                </p:nvSpPr>
                <p:spPr>
                  <a:xfrm>
                    <a:off x="2843808" y="2564904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65" name="Rechthoek 64"/>
                  <p:cNvSpPr/>
                  <p:nvPr/>
                </p:nvSpPr>
                <p:spPr>
                  <a:xfrm>
                    <a:off x="3203848" y="2868425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66" name="Rechte verbindingslijn 65"/>
                  <p:cNvCxnSpPr/>
                  <p:nvPr/>
                </p:nvCxnSpPr>
                <p:spPr>
                  <a:xfrm>
                    <a:off x="3622707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Rechte verbindingslijn 66"/>
                  <p:cNvCxnSpPr/>
                  <p:nvPr/>
                </p:nvCxnSpPr>
                <p:spPr>
                  <a:xfrm>
                    <a:off x="3203848" y="3212976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Rechte verbindingslijn 67"/>
                  <p:cNvCxnSpPr/>
                  <p:nvPr/>
                </p:nvCxnSpPr>
                <p:spPr>
                  <a:xfrm flipV="1">
                    <a:off x="3635896" y="3717032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Rechte verbindingslijn 68"/>
                  <p:cNvCxnSpPr/>
                  <p:nvPr/>
                </p:nvCxnSpPr>
                <p:spPr>
                  <a:xfrm flipV="1">
                    <a:off x="2843808" y="3212976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3" name="Rechte verbindingslijn 62"/>
                <p:cNvCxnSpPr/>
                <p:nvPr/>
              </p:nvCxnSpPr>
              <p:spPr>
                <a:xfrm>
                  <a:off x="3982747" y="3868793"/>
                  <a:ext cx="373229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" name="Rechthoek 4"/>
            <p:cNvSpPr/>
            <p:nvPr/>
          </p:nvSpPr>
          <p:spPr>
            <a:xfrm>
              <a:off x="611560" y="1324868"/>
              <a:ext cx="720080" cy="113663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" name="Rechte verbindingslijn 6"/>
            <p:cNvCxnSpPr/>
            <p:nvPr/>
          </p:nvCxnSpPr>
          <p:spPr>
            <a:xfrm>
              <a:off x="611560" y="2461507"/>
              <a:ext cx="0" cy="132753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Rechte verbindingslijn 8"/>
          <p:cNvCxnSpPr/>
          <p:nvPr/>
        </p:nvCxnSpPr>
        <p:spPr>
          <a:xfrm>
            <a:off x="8604448" y="1324868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8892480" y="1324868"/>
            <a:ext cx="0" cy="24405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kstvak 73"/>
          <p:cNvSpPr txBox="1"/>
          <p:nvPr/>
        </p:nvSpPr>
        <p:spPr>
          <a:xfrm>
            <a:off x="2022825" y="260648"/>
            <a:ext cx="47094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VERLICHTINGSPLAN STAP </a:t>
            </a:r>
            <a:r>
              <a:rPr lang="nl-NL" dirty="0" smtClean="0"/>
              <a:t>II</a:t>
            </a:r>
            <a:endParaRPr lang="nl-NL" dirty="0" smtClean="0"/>
          </a:p>
          <a:p>
            <a:pPr algn="ctr"/>
            <a:r>
              <a:rPr lang="nl-NL" sz="1600" dirty="0" smtClean="0"/>
              <a:t>BEGANE GROND</a:t>
            </a:r>
            <a:endParaRPr lang="nl-NL" sz="1600" dirty="0"/>
          </a:p>
        </p:txBody>
      </p:sp>
      <p:sp>
        <p:nvSpPr>
          <p:cNvPr id="8" name="Tekstvak 7"/>
          <p:cNvSpPr txBox="1"/>
          <p:nvPr/>
        </p:nvSpPr>
        <p:spPr>
          <a:xfrm>
            <a:off x="1590778" y="381258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/>
              <a:t>Entree</a:t>
            </a:r>
          </a:p>
          <a:p>
            <a:pPr algn="ctr"/>
            <a:r>
              <a:rPr lang="nl-NL" sz="1200" dirty="0" smtClean="0"/>
              <a:t>500 t/m 508</a:t>
            </a:r>
            <a:endParaRPr lang="nl-NL" sz="1200" dirty="0"/>
          </a:p>
        </p:txBody>
      </p:sp>
      <p:sp>
        <p:nvSpPr>
          <p:cNvPr id="51" name="Tekstvak 50"/>
          <p:cNvSpPr txBox="1"/>
          <p:nvPr/>
        </p:nvSpPr>
        <p:spPr>
          <a:xfrm>
            <a:off x="3245738" y="381258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/>
              <a:t>Entree</a:t>
            </a:r>
          </a:p>
          <a:p>
            <a:pPr algn="ctr"/>
            <a:r>
              <a:rPr lang="nl-NL" sz="1200" dirty="0" smtClean="0"/>
              <a:t>509 t/m 529</a:t>
            </a:r>
            <a:endParaRPr lang="nl-NL" sz="1200" dirty="0"/>
          </a:p>
        </p:txBody>
      </p:sp>
      <p:sp>
        <p:nvSpPr>
          <p:cNvPr id="52" name="Tekstvak 51"/>
          <p:cNvSpPr txBox="1"/>
          <p:nvPr/>
        </p:nvSpPr>
        <p:spPr>
          <a:xfrm>
            <a:off x="6156176" y="3789040"/>
            <a:ext cx="151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/>
              <a:t>Entree</a:t>
            </a:r>
          </a:p>
          <a:p>
            <a:pPr algn="ctr"/>
            <a:r>
              <a:rPr lang="nl-NL" sz="1200" dirty="0" smtClean="0"/>
              <a:t>526 t/m 542</a:t>
            </a:r>
            <a:endParaRPr lang="nl-NL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982" y="2564904"/>
            <a:ext cx="14605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Ovaal 57"/>
          <p:cNvSpPr/>
          <p:nvPr/>
        </p:nvSpPr>
        <p:spPr>
          <a:xfrm>
            <a:off x="3923928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al 74"/>
          <p:cNvSpPr/>
          <p:nvPr/>
        </p:nvSpPr>
        <p:spPr>
          <a:xfrm>
            <a:off x="3923928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al 75"/>
          <p:cNvSpPr/>
          <p:nvPr/>
        </p:nvSpPr>
        <p:spPr>
          <a:xfrm>
            <a:off x="4355976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al 76"/>
          <p:cNvSpPr/>
          <p:nvPr/>
        </p:nvSpPr>
        <p:spPr>
          <a:xfrm>
            <a:off x="6804248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al 77"/>
          <p:cNvSpPr/>
          <p:nvPr/>
        </p:nvSpPr>
        <p:spPr>
          <a:xfrm>
            <a:off x="7596336" y="256490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al 79"/>
          <p:cNvSpPr/>
          <p:nvPr/>
        </p:nvSpPr>
        <p:spPr>
          <a:xfrm>
            <a:off x="7236296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Ovaal 80"/>
          <p:cNvSpPr/>
          <p:nvPr/>
        </p:nvSpPr>
        <p:spPr>
          <a:xfrm>
            <a:off x="6804248" y="321297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4355976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2699792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84" name="Ovaal 83"/>
          <p:cNvSpPr/>
          <p:nvPr/>
        </p:nvSpPr>
        <p:spPr>
          <a:xfrm>
            <a:off x="4283968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5" name="Ovaal 84"/>
          <p:cNvSpPr/>
          <p:nvPr/>
        </p:nvSpPr>
        <p:spPr>
          <a:xfrm>
            <a:off x="3923928" y="28529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Ovaal 85"/>
          <p:cNvSpPr/>
          <p:nvPr/>
        </p:nvSpPr>
        <p:spPr>
          <a:xfrm>
            <a:off x="4716016" y="29249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7" name="Ovaal 86"/>
          <p:cNvSpPr/>
          <p:nvPr/>
        </p:nvSpPr>
        <p:spPr>
          <a:xfrm>
            <a:off x="3923928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Ovaal 87"/>
          <p:cNvSpPr/>
          <p:nvPr/>
        </p:nvSpPr>
        <p:spPr>
          <a:xfrm>
            <a:off x="4355976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al 88"/>
          <p:cNvSpPr/>
          <p:nvPr/>
        </p:nvSpPr>
        <p:spPr>
          <a:xfrm>
            <a:off x="7236296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al 89"/>
          <p:cNvSpPr/>
          <p:nvPr/>
        </p:nvSpPr>
        <p:spPr>
          <a:xfrm>
            <a:off x="6804248" y="28529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al 91"/>
          <p:cNvSpPr/>
          <p:nvPr/>
        </p:nvSpPr>
        <p:spPr>
          <a:xfrm>
            <a:off x="7596336" y="299695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Ovaal 92"/>
          <p:cNvSpPr/>
          <p:nvPr/>
        </p:nvSpPr>
        <p:spPr>
          <a:xfrm>
            <a:off x="7236296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Ovaal 93"/>
          <p:cNvSpPr/>
          <p:nvPr/>
        </p:nvSpPr>
        <p:spPr>
          <a:xfrm>
            <a:off x="6804248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6" name="Ovaal 95"/>
          <p:cNvSpPr/>
          <p:nvPr/>
        </p:nvSpPr>
        <p:spPr>
          <a:xfrm>
            <a:off x="2267744" y="357301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7" name="Ovaal 96"/>
          <p:cNvSpPr/>
          <p:nvPr/>
        </p:nvSpPr>
        <p:spPr>
          <a:xfrm>
            <a:off x="2267744" y="292494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8" name="Ovaal 97"/>
          <p:cNvSpPr/>
          <p:nvPr/>
        </p:nvSpPr>
        <p:spPr>
          <a:xfrm>
            <a:off x="2699792" y="256490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9" name="Ovaal 98"/>
          <p:cNvSpPr/>
          <p:nvPr/>
        </p:nvSpPr>
        <p:spPr>
          <a:xfrm>
            <a:off x="2699792" y="14127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0" name="Ovaal 99"/>
          <p:cNvSpPr/>
          <p:nvPr/>
        </p:nvSpPr>
        <p:spPr>
          <a:xfrm>
            <a:off x="2267744" y="328498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1" name="Ovaal 100"/>
          <p:cNvSpPr/>
          <p:nvPr/>
        </p:nvSpPr>
        <p:spPr>
          <a:xfrm>
            <a:off x="2699792" y="328498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2" name="Ovaal 101"/>
          <p:cNvSpPr/>
          <p:nvPr/>
        </p:nvSpPr>
        <p:spPr>
          <a:xfrm>
            <a:off x="2699792" y="357301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4" name="Ovaal 103"/>
          <p:cNvSpPr/>
          <p:nvPr/>
        </p:nvSpPr>
        <p:spPr>
          <a:xfrm>
            <a:off x="2699792" y="18448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5" name="Ovaal 104"/>
          <p:cNvSpPr/>
          <p:nvPr/>
        </p:nvSpPr>
        <p:spPr>
          <a:xfrm>
            <a:off x="4716016" y="36450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6" name="Ovaal 105"/>
          <p:cNvSpPr/>
          <p:nvPr/>
        </p:nvSpPr>
        <p:spPr>
          <a:xfrm>
            <a:off x="7596336" y="364502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0" name="Ovaal 109"/>
          <p:cNvSpPr/>
          <p:nvPr/>
        </p:nvSpPr>
        <p:spPr>
          <a:xfrm>
            <a:off x="2699792" y="227687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Tekstvak 90"/>
          <p:cNvSpPr txBox="1"/>
          <p:nvPr/>
        </p:nvSpPr>
        <p:spPr>
          <a:xfrm>
            <a:off x="7762550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9 februari 2016</a:t>
            </a:r>
            <a:endParaRPr lang="nl-NL" sz="1200" dirty="0"/>
          </a:p>
        </p:txBody>
      </p:sp>
      <p:sp>
        <p:nvSpPr>
          <p:cNvPr id="111" name="Ovaal 110"/>
          <p:cNvSpPr/>
          <p:nvPr/>
        </p:nvSpPr>
        <p:spPr>
          <a:xfrm>
            <a:off x="7236296" y="386104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/>
          </a:p>
        </p:txBody>
      </p:sp>
      <p:sp>
        <p:nvSpPr>
          <p:cNvPr id="95" name="Ovaal 94"/>
          <p:cNvSpPr/>
          <p:nvPr/>
        </p:nvSpPr>
        <p:spPr>
          <a:xfrm>
            <a:off x="4716016" y="335699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Ovaal 111"/>
          <p:cNvSpPr/>
          <p:nvPr/>
        </p:nvSpPr>
        <p:spPr>
          <a:xfrm>
            <a:off x="7596336" y="335699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3" name="Ovaal 112"/>
          <p:cNvSpPr/>
          <p:nvPr/>
        </p:nvSpPr>
        <p:spPr>
          <a:xfrm>
            <a:off x="2267744" y="256490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7544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ep 9"/>
          <p:cNvGrpSpPr/>
          <p:nvPr/>
        </p:nvGrpSpPr>
        <p:grpSpPr>
          <a:xfrm>
            <a:off x="971600" y="964828"/>
            <a:ext cx="7272808" cy="2464172"/>
            <a:chOff x="971600" y="1124744"/>
            <a:chExt cx="7272808" cy="2464172"/>
          </a:xfrm>
        </p:grpSpPr>
        <p:sp>
          <p:nvSpPr>
            <p:cNvPr id="4" name="Rechthoek 3"/>
            <p:cNvSpPr/>
            <p:nvPr/>
          </p:nvSpPr>
          <p:spPr>
            <a:xfrm>
              <a:off x="971600" y="1124744"/>
              <a:ext cx="7272808" cy="24641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9" name="Rechthoek 58"/>
            <p:cNvSpPr/>
            <p:nvPr/>
          </p:nvSpPr>
          <p:spPr>
            <a:xfrm>
              <a:off x="2599275" y="1140643"/>
              <a:ext cx="2879606" cy="241769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8" name="Groep 7"/>
            <p:cNvGrpSpPr/>
            <p:nvPr/>
          </p:nvGrpSpPr>
          <p:grpSpPr>
            <a:xfrm>
              <a:off x="6302990" y="2261383"/>
              <a:ext cx="1152128" cy="1311633"/>
              <a:chOff x="6302990" y="4202695"/>
              <a:chExt cx="1152128" cy="1311633"/>
            </a:xfrm>
          </p:grpSpPr>
          <p:sp>
            <p:nvSpPr>
              <p:cNvPr id="64" name="Rechthoek 63"/>
              <p:cNvSpPr/>
              <p:nvPr/>
            </p:nvSpPr>
            <p:spPr>
              <a:xfrm>
                <a:off x="6302990" y="4202695"/>
                <a:ext cx="1144633" cy="131163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65" name="Rechthoek 64"/>
              <p:cNvSpPr/>
              <p:nvPr/>
            </p:nvSpPr>
            <p:spPr>
              <a:xfrm>
                <a:off x="6663030" y="4506216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6" name="Rechte verbindingslijn 65"/>
              <p:cNvCxnSpPr/>
              <p:nvPr/>
            </p:nvCxnSpPr>
            <p:spPr>
              <a:xfrm>
                <a:off x="7081889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Rechte verbindingslijn 66"/>
              <p:cNvCxnSpPr/>
              <p:nvPr/>
            </p:nvCxnSpPr>
            <p:spPr>
              <a:xfrm>
                <a:off x="6663030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Rechte verbindingslijn 67"/>
              <p:cNvCxnSpPr/>
              <p:nvPr/>
            </p:nvCxnSpPr>
            <p:spPr>
              <a:xfrm flipV="1">
                <a:off x="7095078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Rechte verbindingslijn 68"/>
              <p:cNvCxnSpPr/>
              <p:nvPr/>
            </p:nvCxnSpPr>
            <p:spPr>
              <a:xfrm flipV="1">
                <a:off x="6302990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ep 39"/>
            <p:cNvGrpSpPr/>
            <p:nvPr/>
          </p:nvGrpSpPr>
          <p:grpSpPr>
            <a:xfrm>
              <a:off x="1761529" y="1131677"/>
              <a:ext cx="858760" cy="1800200"/>
              <a:chOff x="5297416" y="1340768"/>
              <a:chExt cx="858760" cy="1800200"/>
            </a:xfrm>
          </p:grpSpPr>
          <p:grpSp>
            <p:nvGrpSpPr>
              <p:cNvPr id="50" name="Groep 49"/>
              <p:cNvGrpSpPr/>
              <p:nvPr/>
            </p:nvGrpSpPr>
            <p:grpSpPr>
              <a:xfrm>
                <a:off x="5297416" y="1340768"/>
                <a:ext cx="858760" cy="1455649"/>
                <a:chOff x="3563888" y="1340768"/>
                <a:chExt cx="858760" cy="1455649"/>
              </a:xfrm>
              <a:solidFill>
                <a:schemeClr val="bg1">
                  <a:lumMod val="95000"/>
                </a:schemeClr>
              </a:solidFill>
            </p:grpSpPr>
            <p:sp>
              <p:nvSpPr>
                <p:cNvPr id="53" name="Rechthoek 52"/>
                <p:cNvSpPr/>
                <p:nvPr/>
              </p:nvSpPr>
              <p:spPr>
                <a:xfrm>
                  <a:off x="3563888" y="2220353"/>
                  <a:ext cx="504056" cy="487413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54" name="Rechthoek 53"/>
                <p:cNvSpPr/>
                <p:nvPr/>
              </p:nvSpPr>
              <p:spPr>
                <a:xfrm>
                  <a:off x="3995936" y="1340768"/>
                  <a:ext cx="426712" cy="1455649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51" name="Rechte verbindingslijn 50"/>
              <p:cNvCxnSpPr/>
              <p:nvPr/>
            </p:nvCxnSpPr>
            <p:spPr>
              <a:xfrm>
                <a:off x="5714688" y="2220353"/>
                <a:ext cx="4267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Rechthoek 51"/>
              <p:cNvSpPr/>
              <p:nvPr/>
            </p:nvSpPr>
            <p:spPr>
              <a:xfrm>
                <a:off x="5741951" y="2804162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5" name="Rechthoek 4"/>
            <p:cNvSpPr/>
            <p:nvPr/>
          </p:nvSpPr>
          <p:spPr>
            <a:xfrm>
              <a:off x="2188241" y="2931877"/>
              <a:ext cx="432048" cy="62646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74" name="Groep 73"/>
            <p:cNvGrpSpPr/>
            <p:nvPr/>
          </p:nvGrpSpPr>
          <p:grpSpPr>
            <a:xfrm>
              <a:off x="3448216" y="2261383"/>
              <a:ext cx="1152128" cy="1311633"/>
              <a:chOff x="6302990" y="4202695"/>
              <a:chExt cx="1152128" cy="1311633"/>
            </a:xfrm>
          </p:grpSpPr>
          <p:sp>
            <p:nvSpPr>
              <p:cNvPr id="75" name="Rechthoek 74"/>
              <p:cNvSpPr/>
              <p:nvPr/>
            </p:nvSpPr>
            <p:spPr>
              <a:xfrm>
                <a:off x="6302990" y="4202695"/>
                <a:ext cx="1144633" cy="131163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6" name="Rechthoek 75"/>
              <p:cNvSpPr/>
              <p:nvPr/>
            </p:nvSpPr>
            <p:spPr>
              <a:xfrm>
                <a:off x="6663030" y="4506216"/>
                <a:ext cx="401738" cy="336806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7" name="Rechte verbindingslijn 76"/>
              <p:cNvCxnSpPr/>
              <p:nvPr/>
            </p:nvCxnSpPr>
            <p:spPr>
              <a:xfrm>
                <a:off x="7081889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Rechte verbindingslijn 77"/>
              <p:cNvCxnSpPr/>
              <p:nvPr/>
            </p:nvCxnSpPr>
            <p:spPr>
              <a:xfrm>
                <a:off x="6663030" y="4850767"/>
                <a:ext cx="0" cy="65581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Rechte verbindingslijn 78"/>
              <p:cNvCxnSpPr/>
              <p:nvPr/>
            </p:nvCxnSpPr>
            <p:spPr>
              <a:xfrm flipV="1">
                <a:off x="7095078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Rechte verbindingslijn 79"/>
              <p:cNvCxnSpPr/>
              <p:nvPr/>
            </p:nvCxnSpPr>
            <p:spPr>
              <a:xfrm flipV="1">
                <a:off x="6302990" y="5373215"/>
                <a:ext cx="360040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1" name="Tekstvak 80"/>
          <p:cNvSpPr txBox="1"/>
          <p:nvPr/>
        </p:nvSpPr>
        <p:spPr>
          <a:xfrm>
            <a:off x="2843808" y="188640"/>
            <a:ext cx="36392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/>
              <a:t>VERLICHTINGSPLAN STAP </a:t>
            </a:r>
            <a:r>
              <a:rPr lang="nl-NL" dirty="0" smtClean="0"/>
              <a:t>II</a:t>
            </a:r>
            <a:endParaRPr lang="nl-NL" dirty="0"/>
          </a:p>
          <a:p>
            <a:pPr algn="ctr"/>
            <a:r>
              <a:rPr lang="nl-NL" sz="1600" dirty="0" smtClean="0"/>
              <a:t>ETAGE 1 t/m 4</a:t>
            </a:r>
            <a:endParaRPr lang="nl-NL" sz="1600" dirty="0"/>
          </a:p>
        </p:txBody>
      </p:sp>
      <p:grpSp>
        <p:nvGrpSpPr>
          <p:cNvPr id="34" name="Groep 33"/>
          <p:cNvGrpSpPr/>
          <p:nvPr/>
        </p:nvGrpSpPr>
        <p:grpSpPr>
          <a:xfrm>
            <a:off x="2915816" y="4869160"/>
            <a:ext cx="3377536" cy="1008112"/>
            <a:chOff x="3265795" y="5229359"/>
            <a:chExt cx="3377536" cy="1008112"/>
          </a:xfrm>
        </p:grpSpPr>
        <p:sp>
          <p:nvSpPr>
            <p:cNvPr id="35" name="Ovaal 34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al 35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al 36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3567106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met noodverlichtingsfunctie</a:t>
              </a:r>
              <a:endParaRPr lang="nl-NL" sz="1400" dirty="0"/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zonder noodverlichtingsfunctie</a:t>
              </a:r>
              <a:endParaRPr lang="nl-NL" sz="1400" dirty="0"/>
            </a:p>
          </p:txBody>
        </p:sp>
        <p:sp>
          <p:nvSpPr>
            <p:cNvPr id="41" name="Tekstvak 40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uitgeschakeld</a:t>
              </a:r>
              <a:endParaRPr lang="nl-NL" sz="1400" dirty="0"/>
            </a:p>
          </p:txBody>
        </p:sp>
      </p:grpSp>
      <p:sp>
        <p:nvSpPr>
          <p:cNvPr id="42" name="Tekstvak 41"/>
          <p:cNvSpPr txBox="1"/>
          <p:nvPr/>
        </p:nvSpPr>
        <p:spPr>
          <a:xfrm>
            <a:off x="3347864" y="3501008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Voorzijde  Warande</a:t>
            </a:r>
            <a:endParaRPr lang="nl-NL" sz="1200" dirty="0"/>
          </a:p>
        </p:txBody>
      </p:sp>
      <p:sp>
        <p:nvSpPr>
          <p:cNvPr id="43" name="Tekstvak 42"/>
          <p:cNvSpPr txBox="1"/>
          <p:nvPr/>
        </p:nvSpPr>
        <p:spPr>
          <a:xfrm>
            <a:off x="7762550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9 februari 2016</a:t>
            </a:r>
            <a:endParaRPr lang="nl-NL" sz="1200" dirty="0"/>
          </a:p>
        </p:txBody>
      </p:sp>
      <p:sp>
        <p:nvSpPr>
          <p:cNvPr id="44" name="Ovaal 43"/>
          <p:cNvSpPr/>
          <p:nvPr/>
        </p:nvSpPr>
        <p:spPr>
          <a:xfrm>
            <a:off x="3923928" y="220486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Ovaal 44"/>
          <p:cNvSpPr/>
          <p:nvPr/>
        </p:nvSpPr>
        <p:spPr>
          <a:xfrm>
            <a:off x="6804248" y="2204864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al 45"/>
          <p:cNvSpPr/>
          <p:nvPr/>
        </p:nvSpPr>
        <p:spPr>
          <a:xfrm>
            <a:off x="3923928" y="32129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Ovaal 46"/>
          <p:cNvSpPr/>
          <p:nvPr/>
        </p:nvSpPr>
        <p:spPr>
          <a:xfrm>
            <a:off x="3563888" y="270892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Ovaal 47"/>
          <p:cNvSpPr/>
          <p:nvPr/>
        </p:nvSpPr>
        <p:spPr>
          <a:xfrm>
            <a:off x="4355976" y="270892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6444208" y="263691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7164288" y="2636912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6804248" y="321297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2339752" y="213285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2339752" y="105273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al 59"/>
          <p:cNvSpPr/>
          <p:nvPr/>
        </p:nvSpPr>
        <p:spPr>
          <a:xfrm>
            <a:off x="2339752" y="1628800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2339752" y="191683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al 61"/>
          <p:cNvSpPr/>
          <p:nvPr/>
        </p:nvSpPr>
        <p:spPr>
          <a:xfrm>
            <a:off x="2339752" y="13407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al 62"/>
          <p:cNvSpPr/>
          <p:nvPr/>
        </p:nvSpPr>
        <p:spPr>
          <a:xfrm>
            <a:off x="3563888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al 69"/>
          <p:cNvSpPr/>
          <p:nvPr/>
        </p:nvSpPr>
        <p:spPr>
          <a:xfrm>
            <a:off x="6444208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Ovaal 70"/>
          <p:cNvSpPr/>
          <p:nvPr/>
        </p:nvSpPr>
        <p:spPr>
          <a:xfrm>
            <a:off x="7236296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2" name="Ovaal 81"/>
          <p:cNvSpPr/>
          <p:nvPr/>
        </p:nvSpPr>
        <p:spPr>
          <a:xfrm>
            <a:off x="1907704" y="213285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3" name="Ovaal 82"/>
          <p:cNvSpPr/>
          <p:nvPr/>
        </p:nvSpPr>
        <p:spPr>
          <a:xfrm>
            <a:off x="356388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Ovaal 83"/>
          <p:cNvSpPr/>
          <p:nvPr/>
        </p:nvSpPr>
        <p:spPr>
          <a:xfrm>
            <a:off x="4355976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al 88"/>
          <p:cNvSpPr/>
          <p:nvPr/>
        </p:nvSpPr>
        <p:spPr>
          <a:xfrm>
            <a:off x="644420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al 89"/>
          <p:cNvSpPr/>
          <p:nvPr/>
        </p:nvSpPr>
        <p:spPr>
          <a:xfrm>
            <a:off x="7164288" y="2204864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al 90"/>
          <p:cNvSpPr/>
          <p:nvPr/>
        </p:nvSpPr>
        <p:spPr>
          <a:xfrm>
            <a:off x="4355976" y="3284984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al 91"/>
          <p:cNvSpPr/>
          <p:nvPr/>
        </p:nvSpPr>
        <p:spPr>
          <a:xfrm>
            <a:off x="3923928" y="285293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Ovaal 92"/>
          <p:cNvSpPr/>
          <p:nvPr/>
        </p:nvSpPr>
        <p:spPr>
          <a:xfrm>
            <a:off x="6804248" y="285293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Ovaal 71"/>
          <p:cNvSpPr/>
          <p:nvPr/>
        </p:nvSpPr>
        <p:spPr>
          <a:xfrm>
            <a:off x="4355976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Ovaal 93"/>
          <p:cNvSpPr/>
          <p:nvPr/>
        </p:nvSpPr>
        <p:spPr>
          <a:xfrm>
            <a:off x="716428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5" name="Ovaal 94"/>
          <p:cNvSpPr/>
          <p:nvPr/>
        </p:nvSpPr>
        <p:spPr>
          <a:xfrm>
            <a:off x="1907704" y="191683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6" name="Ovaal 95"/>
          <p:cNvSpPr/>
          <p:nvPr/>
        </p:nvSpPr>
        <p:spPr>
          <a:xfrm>
            <a:off x="356388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7" name="Ovaal 96"/>
          <p:cNvSpPr/>
          <p:nvPr/>
        </p:nvSpPr>
        <p:spPr>
          <a:xfrm>
            <a:off x="6444208" y="2996952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429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hthoek 99"/>
          <p:cNvSpPr/>
          <p:nvPr/>
        </p:nvSpPr>
        <p:spPr>
          <a:xfrm>
            <a:off x="6353690" y="2924944"/>
            <a:ext cx="491266" cy="5919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7" name="Groep 16"/>
          <p:cNvGrpSpPr/>
          <p:nvPr/>
        </p:nvGrpSpPr>
        <p:grpSpPr>
          <a:xfrm>
            <a:off x="966896" y="1340768"/>
            <a:ext cx="7272808" cy="2464172"/>
            <a:chOff x="966896" y="1068225"/>
            <a:chExt cx="7272808" cy="2464172"/>
          </a:xfrm>
        </p:grpSpPr>
        <p:sp>
          <p:nvSpPr>
            <p:cNvPr id="4" name="Rechthoek 3"/>
            <p:cNvSpPr/>
            <p:nvPr/>
          </p:nvSpPr>
          <p:spPr>
            <a:xfrm>
              <a:off x="966896" y="1068225"/>
              <a:ext cx="7272808" cy="24641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16" name="Groep 15"/>
            <p:cNvGrpSpPr/>
            <p:nvPr/>
          </p:nvGrpSpPr>
          <p:grpSpPr>
            <a:xfrm>
              <a:off x="4139952" y="2132856"/>
              <a:ext cx="1192836" cy="1352663"/>
              <a:chOff x="4211960" y="2164245"/>
              <a:chExt cx="1192836" cy="1352663"/>
            </a:xfrm>
          </p:grpSpPr>
          <p:grpSp>
            <p:nvGrpSpPr>
              <p:cNvPr id="13" name="Groep 12"/>
              <p:cNvGrpSpPr/>
              <p:nvPr/>
            </p:nvGrpSpPr>
            <p:grpSpPr>
              <a:xfrm>
                <a:off x="4238556" y="2164245"/>
                <a:ext cx="1144633" cy="1311633"/>
                <a:chOff x="6300192" y="2060848"/>
                <a:chExt cx="1144633" cy="1311633"/>
              </a:xfrm>
            </p:grpSpPr>
            <p:grpSp>
              <p:nvGrpSpPr>
                <p:cNvPr id="2" name="Groep 1"/>
                <p:cNvGrpSpPr/>
                <p:nvPr/>
              </p:nvGrpSpPr>
              <p:grpSpPr>
                <a:xfrm>
                  <a:off x="6300192" y="2060848"/>
                  <a:ext cx="1144633" cy="1311633"/>
                  <a:chOff x="6455390" y="3773551"/>
                  <a:chExt cx="1144633" cy="1311633"/>
                </a:xfrm>
              </p:grpSpPr>
              <p:sp>
                <p:nvSpPr>
                  <p:cNvPr id="34" name="Rechthoek 33"/>
                  <p:cNvSpPr/>
                  <p:nvPr/>
                </p:nvSpPr>
                <p:spPr>
                  <a:xfrm>
                    <a:off x="6455390" y="3773551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35" name="Rechthoek 34"/>
                  <p:cNvSpPr/>
                  <p:nvPr/>
                </p:nvSpPr>
                <p:spPr>
                  <a:xfrm>
                    <a:off x="6815430" y="4077072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36" name="Rechte verbindingslijn 35"/>
                  <p:cNvCxnSpPr/>
                  <p:nvPr/>
                </p:nvCxnSpPr>
                <p:spPr>
                  <a:xfrm>
                    <a:off x="7234289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Rechte verbindingslijn 36"/>
                  <p:cNvCxnSpPr/>
                  <p:nvPr/>
                </p:nvCxnSpPr>
                <p:spPr>
                  <a:xfrm>
                    <a:off x="6815430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Rechte verbindingslijn 37"/>
                  <p:cNvCxnSpPr/>
                  <p:nvPr/>
                </p:nvCxnSpPr>
                <p:spPr>
                  <a:xfrm flipV="1">
                    <a:off x="7236296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Rechte verbindingslijn 38"/>
                  <p:cNvCxnSpPr/>
                  <p:nvPr/>
                </p:nvCxnSpPr>
                <p:spPr>
                  <a:xfrm flipV="1">
                    <a:off x="6455390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" name="Rechte verbindingslijn 5"/>
                <p:cNvCxnSpPr/>
                <p:nvPr/>
              </p:nvCxnSpPr>
              <p:spPr>
                <a:xfrm flipV="1">
                  <a:off x="6660232" y="3364737"/>
                  <a:ext cx="420866" cy="77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Rechthoek 14"/>
              <p:cNvSpPr/>
              <p:nvPr/>
            </p:nvSpPr>
            <p:spPr>
              <a:xfrm>
                <a:off x="4211960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9" name="Rechthoek 98"/>
              <p:cNvSpPr/>
              <p:nvPr/>
            </p:nvSpPr>
            <p:spPr>
              <a:xfrm>
                <a:off x="5004048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02" name="Groep 101"/>
            <p:cNvGrpSpPr/>
            <p:nvPr/>
          </p:nvGrpSpPr>
          <p:grpSpPr>
            <a:xfrm>
              <a:off x="6353690" y="2132856"/>
              <a:ext cx="1192836" cy="1352663"/>
              <a:chOff x="4211960" y="2164245"/>
              <a:chExt cx="1192836" cy="1352663"/>
            </a:xfrm>
          </p:grpSpPr>
          <p:grpSp>
            <p:nvGrpSpPr>
              <p:cNvPr id="103" name="Groep 102"/>
              <p:cNvGrpSpPr/>
              <p:nvPr/>
            </p:nvGrpSpPr>
            <p:grpSpPr>
              <a:xfrm>
                <a:off x="4238556" y="2164245"/>
                <a:ext cx="1144633" cy="1311633"/>
                <a:chOff x="6300192" y="2060848"/>
                <a:chExt cx="1144633" cy="1311633"/>
              </a:xfrm>
            </p:grpSpPr>
            <p:grpSp>
              <p:nvGrpSpPr>
                <p:cNvPr id="106" name="Groep 105"/>
                <p:cNvGrpSpPr/>
                <p:nvPr/>
              </p:nvGrpSpPr>
              <p:grpSpPr>
                <a:xfrm>
                  <a:off x="6300192" y="2060848"/>
                  <a:ext cx="1144633" cy="1311633"/>
                  <a:chOff x="6455390" y="3773551"/>
                  <a:chExt cx="1144633" cy="1311633"/>
                </a:xfrm>
              </p:grpSpPr>
              <p:sp>
                <p:nvSpPr>
                  <p:cNvPr id="108" name="Rechthoek 107"/>
                  <p:cNvSpPr/>
                  <p:nvPr/>
                </p:nvSpPr>
                <p:spPr>
                  <a:xfrm>
                    <a:off x="6455390" y="3773551"/>
                    <a:ext cx="1144633" cy="1311633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09" name="Rechthoek 108"/>
                  <p:cNvSpPr/>
                  <p:nvPr/>
                </p:nvSpPr>
                <p:spPr>
                  <a:xfrm>
                    <a:off x="6815430" y="4077072"/>
                    <a:ext cx="401738" cy="336806"/>
                  </a:xfrm>
                  <a:prstGeom prst="rect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110" name="Rechte verbindingslijn 109"/>
                  <p:cNvCxnSpPr/>
                  <p:nvPr/>
                </p:nvCxnSpPr>
                <p:spPr>
                  <a:xfrm>
                    <a:off x="7234289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1" name="Rechte verbindingslijn 110"/>
                  <p:cNvCxnSpPr/>
                  <p:nvPr/>
                </p:nvCxnSpPr>
                <p:spPr>
                  <a:xfrm>
                    <a:off x="6815430" y="4421623"/>
                    <a:ext cx="0" cy="655817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Rechte verbindingslijn 111"/>
                  <p:cNvCxnSpPr/>
                  <p:nvPr/>
                </p:nvCxnSpPr>
                <p:spPr>
                  <a:xfrm flipV="1">
                    <a:off x="7236296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3" name="Rechte verbindingslijn 112"/>
                  <p:cNvCxnSpPr/>
                  <p:nvPr/>
                </p:nvCxnSpPr>
                <p:spPr>
                  <a:xfrm flipV="1">
                    <a:off x="6455390" y="4581128"/>
                    <a:ext cx="360040" cy="1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7" name="Rechte verbindingslijn 106"/>
                <p:cNvCxnSpPr/>
                <p:nvPr/>
              </p:nvCxnSpPr>
              <p:spPr>
                <a:xfrm flipV="1">
                  <a:off x="6660232" y="3364737"/>
                  <a:ext cx="420866" cy="7744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Rechthoek 103"/>
              <p:cNvSpPr/>
              <p:nvPr/>
            </p:nvSpPr>
            <p:spPr>
              <a:xfrm>
                <a:off x="4211960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05" name="Rechthoek 104"/>
              <p:cNvSpPr/>
              <p:nvPr/>
            </p:nvSpPr>
            <p:spPr>
              <a:xfrm>
                <a:off x="5004048" y="2924944"/>
                <a:ext cx="400748" cy="59196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</p:grpSp>
      <p:sp>
        <p:nvSpPr>
          <p:cNvPr id="114" name="Tekstvak 113"/>
          <p:cNvSpPr txBox="1"/>
          <p:nvPr/>
        </p:nvSpPr>
        <p:spPr>
          <a:xfrm>
            <a:off x="2915816" y="332656"/>
            <a:ext cx="346447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VERLICHTINGSPLAN </a:t>
            </a:r>
            <a:r>
              <a:rPr lang="nl-NL" dirty="0"/>
              <a:t>STAP </a:t>
            </a:r>
            <a:r>
              <a:rPr lang="nl-NL" dirty="0" smtClean="0"/>
              <a:t>II</a:t>
            </a:r>
            <a:endParaRPr lang="nl-NL" dirty="0"/>
          </a:p>
          <a:p>
            <a:pPr algn="ctr"/>
            <a:r>
              <a:rPr lang="nl-NL" sz="1600" dirty="0" smtClean="0"/>
              <a:t>VIJFDE VERDIEPING</a:t>
            </a:r>
            <a:endParaRPr lang="nl-NL" sz="1600" dirty="0"/>
          </a:p>
        </p:txBody>
      </p:sp>
      <p:grpSp>
        <p:nvGrpSpPr>
          <p:cNvPr id="40" name="Groep 39"/>
          <p:cNvGrpSpPr/>
          <p:nvPr/>
        </p:nvGrpSpPr>
        <p:grpSpPr>
          <a:xfrm>
            <a:off x="3059832" y="4797152"/>
            <a:ext cx="3377536" cy="1008112"/>
            <a:chOff x="3265795" y="5229359"/>
            <a:chExt cx="3377536" cy="1008112"/>
          </a:xfrm>
        </p:grpSpPr>
        <p:sp>
          <p:nvSpPr>
            <p:cNvPr id="41" name="Ovaal 40"/>
            <p:cNvSpPr/>
            <p:nvPr/>
          </p:nvSpPr>
          <p:spPr>
            <a:xfrm>
              <a:off x="3277465" y="6021447"/>
              <a:ext cx="144016" cy="14401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al 41"/>
            <p:cNvSpPr/>
            <p:nvPr/>
          </p:nvSpPr>
          <p:spPr>
            <a:xfrm>
              <a:off x="3265795" y="5651534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3" name="Ovaal 42"/>
            <p:cNvSpPr/>
            <p:nvPr/>
          </p:nvSpPr>
          <p:spPr>
            <a:xfrm>
              <a:off x="3277465" y="5311239"/>
              <a:ext cx="144016" cy="144016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Tekstvak 43"/>
            <p:cNvSpPr txBox="1"/>
            <p:nvPr/>
          </p:nvSpPr>
          <p:spPr>
            <a:xfrm>
              <a:off x="3567106" y="5229359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met noodverlichtingsfunctie</a:t>
              </a:r>
              <a:endParaRPr lang="nl-NL" sz="1400" dirty="0"/>
            </a:p>
          </p:txBody>
        </p:sp>
        <p:sp>
          <p:nvSpPr>
            <p:cNvPr id="45" name="Tekstvak 44"/>
            <p:cNvSpPr txBox="1"/>
            <p:nvPr/>
          </p:nvSpPr>
          <p:spPr>
            <a:xfrm>
              <a:off x="3567106" y="556965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zonder noodverlichtingsfunctie</a:t>
              </a:r>
              <a:endParaRPr lang="nl-NL" sz="1400" dirty="0"/>
            </a:p>
          </p:txBody>
        </p:sp>
        <p:sp>
          <p:nvSpPr>
            <p:cNvPr id="46" name="Tekstvak 45"/>
            <p:cNvSpPr txBox="1"/>
            <p:nvPr/>
          </p:nvSpPr>
          <p:spPr>
            <a:xfrm>
              <a:off x="3567106" y="5929694"/>
              <a:ext cx="307622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400" dirty="0" smtClean="0"/>
                <a:t>Lamp uitgeschakeld</a:t>
              </a:r>
              <a:endParaRPr lang="nl-NL" sz="1400" dirty="0"/>
            </a:p>
          </p:txBody>
        </p:sp>
      </p:grpSp>
      <p:sp>
        <p:nvSpPr>
          <p:cNvPr id="47" name="Tekstvak 46"/>
          <p:cNvSpPr txBox="1"/>
          <p:nvPr/>
        </p:nvSpPr>
        <p:spPr>
          <a:xfrm>
            <a:off x="3855138" y="3872081"/>
            <a:ext cx="208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Voorzijde  Warande</a:t>
            </a:r>
            <a:endParaRPr lang="nl-NL" sz="1200" dirty="0"/>
          </a:p>
        </p:txBody>
      </p:sp>
      <p:sp>
        <p:nvSpPr>
          <p:cNvPr id="3" name="Tekstvak 2"/>
          <p:cNvSpPr txBox="1"/>
          <p:nvPr/>
        </p:nvSpPr>
        <p:spPr>
          <a:xfrm>
            <a:off x="7834558" y="6536377"/>
            <a:ext cx="24980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 smtClean="0"/>
              <a:t>9 februari 2016</a:t>
            </a:r>
            <a:endParaRPr lang="nl-NL" sz="1200" dirty="0"/>
          </a:p>
        </p:txBody>
      </p:sp>
      <p:sp>
        <p:nvSpPr>
          <p:cNvPr id="48" name="Ovaal 47"/>
          <p:cNvSpPr/>
          <p:nvPr/>
        </p:nvSpPr>
        <p:spPr>
          <a:xfrm>
            <a:off x="4644008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Ovaal 48"/>
          <p:cNvSpPr/>
          <p:nvPr/>
        </p:nvSpPr>
        <p:spPr>
          <a:xfrm>
            <a:off x="4283968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Ovaal 49"/>
          <p:cNvSpPr/>
          <p:nvPr/>
        </p:nvSpPr>
        <p:spPr>
          <a:xfrm>
            <a:off x="5076056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Ovaal 50"/>
          <p:cNvSpPr/>
          <p:nvPr/>
        </p:nvSpPr>
        <p:spPr>
          <a:xfrm>
            <a:off x="6444208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Ovaal 51"/>
          <p:cNvSpPr/>
          <p:nvPr/>
        </p:nvSpPr>
        <p:spPr>
          <a:xfrm>
            <a:off x="7308304" y="278092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Ovaal 52"/>
          <p:cNvSpPr/>
          <p:nvPr/>
        </p:nvSpPr>
        <p:spPr>
          <a:xfrm>
            <a:off x="6876256" y="2492896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Ovaal 53"/>
          <p:cNvSpPr/>
          <p:nvPr/>
        </p:nvSpPr>
        <p:spPr>
          <a:xfrm>
            <a:off x="4644008" y="350100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Ovaal 54"/>
          <p:cNvSpPr/>
          <p:nvPr/>
        </p:nvSpPr>
        <p:spPr>
          <a:xfrm>
            <a:off x="6876256" y="3501008"/>
            <a:ext cx="144016" cy="144016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Ovaal 56"/>
          <p:cNvSpPr/>
          <p:nvPr/>
        </p:nvSpPr>
        <p:spPr>
          <a:xfrm>
            <a:off x="4283968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Ovaal 57"/>
          <p:cNvSpPr/>
          <p:nvPr/>
        </p:nvSpPr>
        <p:spPr>
          <a:xfrm>
            <a:off x="5076056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Ovaal 58"/>
          <p:cNvSpPr/>
          <p:nvPr/>
        </p:nvSpPr>
        <p:spPr>
          <a:xfrm>
            <a:off x="4644008" y="3140968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Ovaal 55"/>
          <p:cNvSpPr/>
          <p:nvPr/>
        </p:nvSpPr>
        <p:spPr>
          <a:xfrm>
            <a:off x="6876256" y="3140968"/>
            <a:ext cx="144016" cy="144016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al 60"/>
          <p:cNvSpPr/>
          <p:nvPr/>
        </p:nvSpPr>
        <p:spPr>
          <a:xfrm>
            <a:off x="6516216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al 61"/>
          <p:cNvSpPr/>
          <p:nvPr/>
        </p:nvSpPr>
        <p:spPr>
          <a:xfrm>
            <a:off x="7236296" y="2492896"/>
            <a:ext cx="144016" cy="14401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293354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253</Words>
  <Application>Microsoft Office PowerPoint</Application>
  <PresentationFormat>Diavoorstelling (4:3)</PresentationFormat>
  <Paragraphs>48</Paragraphs>
  <Slides>4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de vries</dc:creator>
  <cp:lastModifiedBy>jan de vries</cp:lastModifiedBy>
  <cp:revision>54</cp:revision>
  <dcterms:created xsi:type="dcterms:W3CDTF">2015-12-25T18:02:52Z</dcterms:created>
  <dcterms:modified xsi:type="dcterms:W3CDTF">2016-02-09T11:48:28Z</dcterms:modified>
</cp:coreProperties>
</file>