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596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86AC1-B7C7-4409-8421-40D69D192BFF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99B32-9C5A-49E7-9952-5C707FEA6F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2459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599B32-9C5A-49E7-9952-5C707FEA6F2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5224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391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2632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82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035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0910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097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979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3638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04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0809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769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6EF44-E0F3-4F76-9FCA-843BDBDB9C0D}" type="datetimeFigureOut">
              <a:rPr lang="nl-NL" smtClean="0"/>
              <a:t>12-5-2015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AC28C-5B90-46BE-B746-AE20D38C29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747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ep 4"/>
          <p:cNvGrpSpPr/>
          <p:nvPr/>
        </p:nvGrpSpPr>
        <p:grpSpPr>
          <a:xfrm>
            <a:off x="4438680" y="44624"/>
            <a:ext cx="4642400" cy="6339802"/>
            <a:chOff x="4394096" y="260648"/>
            <a:chExt cx="4642400" cy="6339802"/>
          </a:xfrm>
        </p:grpSpPr>
        <p:pic>
          <p:nvPicPr>
            <p:cNvPr id="1026" name="Picture 2" descr="C:\Users\User\Pictures\131012_klankbord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7984" y="260648"/>
              <a:ext cx="4608512" cy="63398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hthoek 5"/>
            <p:cNvSpPr/>
            <p:nvPr/>
          </p:nvSpPr>
          <p:spPr>
            <a:xfrm>
              <a:off x="4427984" y="1988840"/>
              <a:ext cx="648072" cy="46116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" name="Rechthoek 3"/>
            <p:cNvSpPr/>
            <p:nvPr/>
          </p:nvSpPr>
          <p:spPr>
            <a:xfrm>
              <a:off x="4394096" y="260648"/>
              <a:ext cx="4642400" cy="1728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Rechthoek 6"/>
            <p:cNvSpPr/>
            <p:nvPr/>
          </p:nvSpPr>
          <p:spPr>
            <a:xfrm>
              <a:off x="8388424" y="1935520"/>
              <a:ext cx="648072" cy="4664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Rechthoek 7"/>
            <p:cNvSpPr/>
            <p:nvPr/>
          </p:nvSpPr>
          <p:spPr>
            <a:xfrm>
              <a:off x="5076056" y="6021288"/>
              <a:ext cx="3456384" cy="5791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9" name="Tekstvak 8"/>
          <p:cNvSpPr txBox="1"/>
          <p:nvPr/>
        </p:nvSpPr>
        <p:spPr>
          <a:xfrm>
            <a:off x="2623672" y="406892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KLANKBORD WARANDE</a:t>
            </a:r>
            <a:endParaRPr lang="nl-NL" sz="2800" dirty="0"/>
          </a:p>
        </p:txBody>
      </p:sp>
      <p:sp>
        <p:nvSpPr>
          <p:cNvPr id="11" name="Tekstvak 10"/>
          <p:cNvSpPr txBox="1"/>
          <p:nvPr/>
        </p:nvSpPr>
        <p:spPr>
          <a:xfrm>
            <a:off x="2024296" y="1021547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De gedachte achter de naamkeuze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325448" y="2983692"/>
            <a:ext cx="49752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Oppikken signalen bewoners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Versterken  bewonersgeluid      richting </a:t>
            </a:r>
            <a:r>
              <a:rPr lang="nl-NL" sz="2400" dirty="0" err="1" smtClean="0"/>
              <a:t>vb&amp;t</a:t>
            </a:r>
            <a:endParaRPr lang="nl-NL" sz="2400" dirty="0"/>
          </a:p>
        </p:txBody>
      </p:sp>
      <p:sp>
        <p:nvSpPr>
          <p:cNvPr id="13" name="Tekstvak 12"/>
          <p:cNvSpPr txBox="1"/>
          <p:nvPr/>
        </p:nvSpPr>
        <p:spPr>
          <a:xfrm>
            <a:off x="539552" y="6125234"/>
            <a:ext cx="8073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i="1" dirty="0" smtClean="0"/>
              <a:t>Dus een klankbord in de oorspronkelijke/letterlijke betekenis van het woord</a:t>
            </a:r>
            <a:endParaRPr lang="nl-NL" sz="2000" i="1" dirty="0"/>
          </a:p>
        </p:txBody>
      </p:sp>
    </p:spTree>
    <p:extLst>
      <p:ext uri="{BB962C8B-B14F-4D97-AF65-F5344CB8AC3E}">
        <p14:creationId xmlns:p14="http://schemas.microsoft.com/office/powerpoint/2010/main" val="14682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755576" y="1850845"/>
            <a:ext cx="57606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dirty="0" smtClean="0"/>
              <a:t>Representatief ?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dirty="0" smtClean="0"/>
              <a:t>Draagvlak? </a:t>
            </a:r>
            <a:endParaRPr lang="nl-NL" sz="2400" dirty="0"/>
          </a:p>
        </p:txBody>
      </p:sp>
      <p:grpSp>
        <p:nvGrpSpPr>
          <p:cNvPr id="6" name="Groep 5"/>
          <p:cNvGrpSpPr/>
          <p:nvPr/>
        </p:nvGrpSpPr>
        <p:grpSpPr>
          <a:xfrm>
            <a:off x="4438680" y="44624"/>
            <a:ext cx="4642400" cy="6339802"/>
            <a:chOff x="4394096" y="260648"/>
            <a:chExt cx="4642400" cy="6339802"/>
          </a:xfrm>
        </p:grpSpPr>
        <p:pic>
          <p:nvPicPr>
            <p:cNvPr id="7" name="Picture 2" descr="C:\Users\User\Pictures\131012_klankbord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7984" y="260648"/>
              <a:ext cx="4608512" cy="63398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hthoek 7"/>
            <p:cNvSpPr/>
            <p:nvPr/>
          </p:nvSpPr>
          <p:spPr>
            <a:xfrm>
              <a:off x="4427984" y="1988840"/>
              <a:ext cx="648072" cy="46116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Rechthoek 8"/>
            <p:cNvSpPr/>
            <p:nvPr/>
          </p:nvSpPr>
          <p:spPr>
            <a:xfrm>
              <a:off x="4394096" y="260648"/>
              <a:ext cx="4642400" cy="1728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 9"/>
            <p:cNvSpPr/>
            <p:nvPr/>
          </p:nvSpPr>
          <p:spPr>
            <a:xfrm>
              <a:off x="8388424" y="1935520"/>
              <a:ext cx="648072" cy="4664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Rechthoek 10"/>
            <p:cNvSpPr/>
            <p:nvPr/>
          </p:nvSpPr>
          <p:spPr>
            <a:xfrm>
              <a:off x="5076056" y="6021288"/>
              <a:ext cx="3456384" cy="5791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" name="Tekstvak 1"/>
          <p:cNvSpPr txBox="1"/>
          <p:nvPr/>
        </p:nvSpPr>
        <p:spPr>
          <a:xfrm>
            <a:off x="2195736" y="476672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OPGEVANGEN SIGNALEN</a:t>
            </a:r>
            <a:endParaRPr lang="nl-NL" sz="2800" dirty="0"/>
          </a:p>
        </p:txBody>
      </p:sp>
      <p:sp>
        <p:nvSpPr>
          <p:cNvPr id="4" name="Rechthoek 3"/>
          <p:cNvSpPr/>
          <p:nvPr/>
        </p:nvSpPr>
        <p:spPr>
          <a:xfrm>
            <a:off x="7380312" y="923236"/>
            <a:ext cx="75669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?</a:t>
            </a:r>
            <a:endParaRPr lang="nl-NL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467544" y="4581128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dirty="0" smtClean="0"/>
              <a:t>Peilen  meer meningen gewenst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dirty="0" smtClean="0"/>
              <a:t>Behoefte aan terugkoppeling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nl-NL" sz="2400" dirty="0" smtClean="0"/>
          </a:p>
        </p:txBody>
      </p:sp>
      <p:sp>
        <p:nvSpPr>
          <p:cNvPr id="12" name="Tekstvak 11"/>
          <p:cNvSpPr txBox="1"/>
          <p:nvPr/>
        </p:nvSpPr>
        <p:spPr>
          <a:xfrm>
            <a:off x="5391512" y="5781457"/>
            <a:ext cx="2996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Eenmansbewonerscommissie</a:t>
            </a:r>
            <a:endParaRPr lang="nl-NL" sz="1600" i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0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Afbeeldingsresultaat voor afbeelding bewonersraad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3" name="AutoShape 4" descr="Afbeeldingsresultaat voor afbeelding bewonersraad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080" name="Picture 8" descr="http://www.ouderenhart.be/GETUIGENISSEN-ERVARINGEN/VINKENHOF/Vinkenhof_bijlagen/klein_20100124_bewonersraa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717032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ep 5"/>
          <p:cNvGrpSpPr/>
          <p:nvPr/>
        </p:nvGrpSpPr>
        <p:grpSpPr>
          <a:xfrm>
            <a:off x="4283968" y="185542"/>
            <a:ext cx="4642400" cy="6339802"/>
            <a:chOff x="4394096" y="260648"/>
            <a:chExt cx="4642400" cy="6339802"/>
          </a:xfrm>
        </p:grpSpPr>
        <p:pic>
          <p:nvPicPr>
            <p:cNvPr id="7" name="Picture 2" descr="C:\Users\User\Pictures\131012_klankbord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7984" y="260648"/>
              <a:ext cx="4608512" cy="63398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hthoek 7"/>
            <p:cNvSpPr/>
            <p:nvPr/>
          </p:nvSpPr>
          <p:spPr>
            <a:xfrm>
              <a:off x="4427984" y="1988840"/>
              <a:ext cx="648072" cy="46116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Rechthoek 8"/>
            <p:cNvSpPr/>
            <p:nvPr/>
          </p:nvSpPr>
          <p:spPr>
            <a:xfrm>
              <a:off x="4394096" y="260648"/>
              <a:ext cx="4642400" cy="1728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 9"/>
            <p:cNvSpPr/>
            <p:nvPr/>
          </p:nvSpPr>
          <p:spPr>
            <a:xfrm>
              <a:off x="8388424" y="1935520"/>
              <a:ext cx="648072" cy="4664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Rechthoek 10"/>
            <p:cNvSpPr/>
            <p:nvPr/>
          </p:nvSpPr>
          <p:spPr>
            <a:xfrm>
              <a:off x="5076056" y="6021288"/>
              <a:ext cx="3456384" cy="5791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Rechthoek 4"/>
          <p:cNvSpPr/>
          <p:nvPr/>
        </p:nvSpPr>
        <p:spPr>
          <a:xfrm>
            <a:off x="3131096" y="539175"/>
            <a:ext cx="3981217" cy="7576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2" name="Groep 11"/>
          <p:cNvGrpSpPr/>
          <p:nvPr/>
        </p:nvGrpSpPr>
        <p:grpSpPr>
          <a:xfrm>
            <a:off x="131048" y="397662"/>
            <a:ext cx="4101690" cy="2461014"/>
            <a:chOff x="131048" y="397662"/>
            <a:chExt cx="4101690" cy="2461014"/>
          </a:xfrm>
        </p:grpSpPr>
        <p:pic>
          <p:nvPicPr>
            <p:cNvPr id="3078" name="Picture 6" descr="http://www.clavis.cc/uploads/pics/meepraten-meedoen_01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048" y="397662"/>
              <a:ext cx="4101690" cy="24610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kstvak 3"/>
            <p:cNvSpPr txBox="1"/>
            <p:nvPr/>
          </p:nvSpPr>
          <p:spPr>
            <a:xfrm>
              <a:off x="304800" y="397662"/>
              <a:ext cx="3763144" cy="51084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nl-NL" dirty="0"/>
            </a:p>
          </p:txBody>
        </p:sp>
      </p:grpSp>
      <p:sp>
        <p:nvSpPr>
          <p:cNvPr id="15" name="Tekstvak 14"/>
          <p:cNvSpPr txBox="1"/>
          <p:nvPr/>
        </p:nvSpPr>
        <p:spPr>
          <a:xfrm>
            <a:off x="5508104" y="5970766"/>
            <a:ext cx="2996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Klankbord Warande</a:t>
            </a:r>
            <a:endParaRPr lang="nl-NL" sz="1600" i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1207658" y="5970766"/>
            <a:ext cx="2996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Bewonersraad</a:t>
            </a:r>
            <a:endParaRPr lang="nl-NL" sz="1600" i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17" name="Tekstvak 16"/>
          <p:cNvSpPr txBox="1"/>
          <p:nvPr/>
        </p:nvSpPr>
        <p:spPr>
          <a:xfrm>
            <a:off x="787276" y="2872873"/>
            <a:ext cx="2996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Bewonersbestand Warande</a:t>
            </a:r>
            <a:endParaRPr lang="nl-NL" sz="1600" i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13" name="PIJL-LINKS en -RECHTS 12"/>
          <p:cNvSpPr/>
          <p:nvPr/>
        </p:nvSpPr>
        <p:spPr>
          <a:xfrm>
            <a:off x="3203848" y="4437112"/>
            <a:ext cx="1728192" cy="576064"/>
          </a:xfrm>
          <a:prstGeom prst="left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PIJL-RECHTS 13"/>
          <p:cNvSpPr/>
          <p:nvPr/>
        </p:nvSpPr>
        <p:spPr>
          <a:xfrm>
            <a:off x="7380312" y="2854485"/>
            <a:ext cx="1671012" cy="93455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Gekromde PIJL-OMLAAG 21"/>
          <p:cNvSpPr/>
          <p:nvPr/>
        </p:nvSpPr>
        <p:spPr>
          <a:xfrm rot="1345653">
            <a:off x="4025470" y="1045206"/>
            <a:ext cx="1748170" cy="561269"/>
          </a:xfrm>
          <a:prstGeom prst="curved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5" name="Gekromde PIJL-OMLAAG 24"/>
          <p:cNvSpPr/>
          <p:nvPr/>
        </p:nvSpPr>
        <p:spPr>
          <a:xfrm rot="738871">
            <a:off x="2227245" y="746386"/>
            <a:ext cx="3211861" cy="729781"/>
          </a:xfrm>
          <a:prstGeom prst="curved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5038181" y="894503"/>
            <a:ext cx="1900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1. Signalen</a:t>
            </a:r>
            <a:endParaRPr lang="nl-NL" sz="2000" b="1" dirty="0"/>
          </a:p>
        </p:txBody>
      </p:sp>
      <p:sp>
        <p:nvSpPr>
          <p:cNvPr id="27" name="Tekstvak 26"/>
          <p:cNvSpPr txBox="1"/>
          <p:nvPr/>
        </p:nvSpPr>
        <p:spPr>
          <a:xfrm>
            <a:off x="2915816" y="4037002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2</a:t>
            </a:r>
            <a:r>
              <a:rPr lang="nl-NL" sz="2000" b="1" dirty="0" smtClean="0"/>
              <a:t>. Interne toetsing</a:t>
            </a:r>
            <a:endParaRPr lang="nl-NL" sz="2000" b="1" dirty="0"/>
          </a:p>
        </p:txBody>
      </p:sp>
      <p:sp>
        <p:nvSpPr>
          <p:cNvPr id="28" name="Tekstvak 27"/>
          <p:cNvSpPr txBox="1"/>
          <p:nvPr/>
        </p:nvSpPr>
        <p:spPr>
          <a:xfrm>
            <a:off x="7328130" y="2564904"/>
            <a:ext cx="1900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3. Externe actie</a:t>
            </a:r>
            <a:endParaRPr lang="nl-NL" sz="2000" b="1" dirty="0"/>
          </a:p>
        </p:txBody>
      </p:sp>
    </p:spTree>
    <p:extLst>
      <p:ext uri="{BB962C8B-B14F-4D97-AF65-F5344CB8AC3E}">
        <p14:creationId xmlns:p14="http://schemas.microsoft.com/office/powerpoint/2010/main" val="256294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Afbeeldingsresultaat voor afbeelding bewonersraad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3" name="AutoShape 4" descr="Afbeeldingsresultaat voor afbeelding bewonersraad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080" name="Picture 8" descr="http://www.ouderenhart.be/GETUIGENISSEN-ERVARINGEN/VINKENHOF/Vinkenhof_bijlagen/klein_20100124_bewonersraa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717032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ep 5"/>
          <p:cNvGrpSpPr/>
          <p:nvPr/>
        </p:nvGrpSpPr>
        <p:grpSpPr>
          <a:xfrm>
            <a:off x="4372920" y="253227"/>
            <a:ext cx="4642400" cy="6339802"/>
            <a:chOff x="4394096" y="260648"/>
            <a:chExt cx="4642400" cy="6339802"/>
          </a:xfrm>
        </p:grpSpPr>
        <p:pic>
          <p:nvPicPr>
            <p:cNvPr id="7" name="Picture 2" descr="C:\Users\User\Pictures\131012_klankbord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7984" y="260648"/>
              <a:ext cx="4608512" cy="63398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hthoek 7"/>
            <p:cNvSpPr/>
            <p:nvPr/>
          </p:nvSpPr>
          <p:spPr>
            <a:xfrm>
              <a:off x="4427984" y="1988840"/>
              <a:ext cx="648072" cy="46116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Rechthoek 8"/>
            <p:cNvSpPr/>
            <p:nvPr/>
          </p:nvSpPr>
          <p:spPr>
            <a:xfrm>
              <a:off x="4394096" y="260648"/>
              <a:ext cx="4642400" cy="1728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 9"/>
            <p:cNvSpPr/>
            <p:nvPr/>
          </p:nvSpPr>
          <p:spPr>
            <a:xfrm>
              <a:off x="8388424" y="1935520"/>
              <a:ext cx="648072" cy="4664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Rechthoek 10"/>
            <p:cNvSpPr/>
            <p:nvPr/>
          </p:nvSpPr>
          <p:spPr>
            <a:xfrm>
              <a:off x="5076056" y="6021288"/>
              <a:ext cx="3456384" cy="5791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Rechthoek 4"/>
          <p:cNvSpPr/>
          <p:nvPr/>
        </p:nvSpPr>
        <p:spPr>
          <a:xfrm>
            <a:off x="3131096" y="539175"/>
            <a:ext cx="3981217" cy="7576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14"/>
          <p:cNvSpPr txBox="1"/>
          <p:nvPr/>
        </p:nvSpPr>
        <p:spPr>
          <a:xfrm>
            <a:off x="5508104" y="5970766"/>
            <a:ext cx="2996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Klankbord Warande</a:t>
            </a:r>
            <a:endParaRPr lang="nl-NL" sz="1600" i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1207658" y="5970766"/>
            <a:ext cx="2996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Bewonersraad</a:t>
            </a:r>
            <a:endParaRPr lang="nl-NL" sz="1600" i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13" name="PIJL-LINKS en -RECHTS 12"/>
          <p:cNvSpPr/>
          <p:nvPr/>
        </p:nvSpPr>
        <p:spPr>
          <a:xfrm>
            <a:off x="3203848" y="4437112"/>
            <a:ext cx="1728192" cy="576064"/>
          </a:xfrm>
          <a:prstGeom prst="left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PIJL-RECHTS 13"/>
          <p:cNvSpPr/>
          <p:nvPr/>
        </p:nvSpPr>
        <p:spPr>
          <a:xfrm>
            <a:off x="7380312" y="2854485"/>
            <a:ext cx="1671012" cy="934555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kstvak 26"/>
          <p:cNvSpPr txBox="1"/>
          <p:nvPr/>
        </p:nvSpPr>
        <p:spPr>
          <a:xfrm>
            <a:off x="2915816" y="4037002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2</a:t>
            </a:r>
            <a:r>
              <a:rPr lang="nl-NL" sz="2000" b="1" dirty="0" smtClean="0"/>
              <a:t>. Interne toetsing</a:t>
            </a:r>
            <a:endParaRPr lang="nl-NL" sz="2000" b="1" dirty="0"/>
          </a:p>
        </p:txBody>
      </p:sp>
      <p:sp>
        <p:nvSpPr>
          <p:cNvPr id="28" name="Tekstvak 27"/>
          <p:cNvSpPr txBox="1"/>
          <p:nvPr/>
        </p:nvSpPr>
        <p:spPr>
          <a:xfrm>
            <a:off x="7328130" y="2564904"/>
            <a:ext cx="1900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3. Externe actie</a:t>
            </a:r>
            <a:endParaRPr lang="nl-NL" sz="2000" b="1" dirty="0"/>
          </a:p>
        </p:txBody>
      </p:sp>
      <p:sp>
        <p:nvSpPr>
          <p:cNvPr id="18" name="Wolkvormige toelichting 17"/>
          <p:cNvSpPr/>
          <p:nvPr/>
        </p:nvSpPr>
        <p:spPr>
          <a:xfrm>
            <a:off x="6074259" y="138687"/>
            <a:ext cx="1406622" cy="1712991"/>
          </a:xfrm>
          <a:prstGeom prst="cloud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Tekstvak 25"/>
          <p:cNvSpPr txBox="1"/>
          <p:nvPr/>
        </p:nvSpPr>
        <p:spPr>
          <a:xfrm>
            <a:off x="6391988" y="717957"/>
            <a:ext cx="1900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1</a:t>
            </a:r>
            <a:r>
              <a:rPr lang="nl-NL" sz="2000" b="1" dirty="0" smtClean="0"/>
              <a:t>. Idee</a:t>
            </a:r>
            <a:endParaRPr lang="nl-NL" sz="2000" b="1" dirty="0"/>
          </a:p>
        </p:txBody>
      </p:sp>
    </p:spTree>
    <p:extLst>
      <p:ext uri="{BB962C8B-B14F-4D97-AF65-F5344CB8AC3E}">
        <p14:creationId xmlns:p14="http://schemas.microsoft.com/office/powerpoint/2010/main" val="330756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Afbeeldingsresultaat voor afbeelding bewonersraad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3" name="AutoShape 4" descr="Afbeeldingsresultaat voor afbeelding bewonersraad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080" name="Picture 8" descr="http://www.ouderenhart.be/GETUIGENISSEN-ERVARINGEN/VINKENHOF/Vinkenhof_bijlagen/klein_20100124_bewonersraa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717032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ep 5"/>
          <p:cNvGrpSpPr/>
          <p:nvPr/>
        </p:nvGrpSpPr>
        <p:grpSpPr>
          <a:xfrm>
            <a:off x="3962048" y="334011"/>
            <a:ext cx="4642400" cy="6339802"/>
            <a:chOff x="4394096" y="260648"/>
            <a:chExt cx="4642400" cy="6339802"/>
          </a:xfrm>
        </p:grpSpPr>
        <p:pic>
          <p:nvPicPr>
            <p:cNvPr id="7" name="Picture 2" descr="C:\Users\User\Pictures\131012_klankbord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7984" y="260648"/>
              <a:ext cx="4608512" cy="63398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hthoek 7"/>
            <p:cNvSpPr/>
            <p:nvPr/>
          </p:nvSpPr>
          <p:spPr>
            <a:xfrm>
              <a:off x="4427984" y="1988840"/>
              <a:ext cx="648072" cy="46116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" name="Rechthoek 8"/>
            <p:cNvSpPr/>
            <p:nvPr/>
          </p:nvSpPr>
          <p:spPr>
            <a:xfrm>
              <a:off x="4394096" y="260648"/>
              <a:ext cx="4642400" cy="1728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Rechthoek 9"/>
            <p:cNvSpPr/>
            <p:nvPr/>
          </p:nvSpPr>
          <p:spPr>
            <a:xfrm>
              <a:off x="8388424" y="1935520"/>
              <a:ext cx="648072" cy="4664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Rechthoek 10"/>
            <p:cNvSpPr/>
            <p:nvPr/>
          </p:nvSpPr>
          <p:spPr>
            <a:xfrm>
              <a:off x="5076056" y="6021288"/>
              <a:ext cx="3456384" cy="5791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Rechthoek 4"/>
          <p:cNvSpPr/>
          <p:nvPr/>
        </p:nvSpPr>
        <p:spPr>
          <a:xfrm>
            <a:off x="3131096" y="539175"/>
            <a:ext cx="3981217" cy="7576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14"/>
          <p:cNvSpPr txBox="1"/>
          <p:nvPr/>
        </p:nvSpPr>
        <p:spPr>
          <a:xfrm>
            <a:off x="5319504" y="6094651"/>
            <a:ext cx="2996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Klankbord Warande</a:t>
            </a:r>
            <a:endParaRPr lang="nl-NL" sz="1600" i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999024" y="5970766"/>
            <a:ext cx="2996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 smtClean="0">
                <a:latin typeface="Comic Sans MS" panose="030F0702030302020204" pitchFamily="66" charset="0"/>
                <a:cs typeface="Consolas" panose="020B0609020204030204" pitchFamily="49" charset="0"/>
              </a:rPr>
              <a:t>Bewonersraad</a:t>
            </a:r>
            <a:endParaRPr lang="nl-NL" sz="1600" i="1" dirty="0">
              <a:latin typeface="Comic Sans MS" panose="030F0702030302020204" pitchFamily="66" charset="0"/>
              <a:cs typeface="Consolas" panose="020B0609020204030204" pitchFamily="49" charset="0"/>
            </a:endParaRPr>
          </a:p>
        </p:txBody>
      </p:sp>
      <p:sp>
        <p:nvSpPr>
          <p:cNvPr id="13" name="PIJL-LINKS en -RECHTS 12"/>
          <p:cNvSpPr/>
          <p:nvPr/>
        </p:nvSpPr>
        <p:spPr>
          <a:xfrm>
            <a:off x="2987824" y="4437112"/>
            <a:ext cx="1440160" cy="576064"/>
          </a:xfrm>
          <a:prstGeom prst="left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kstvak 26"/>
          <p:cNvSpPr txBox="1"/>
          <p:nvPr/>
        </p:nvSpPr>
        <p:spPr>
          <a:xfrm>
            <a:off x="2411760" y="4037002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2</a:t>
            </a:r>
            <a:r>
              <a:rPr lang="nl-NL" sz="2000" b="1" dirty="0" smtClean="0"/>
              <a:t>. Consultatie achterban</a:t>
            </a:r>
            <a:endParaRPr lang="nl-NL" sz="2000" b="1" dirty="0"/>
          </a:p>
        </p:txBody>
      </p:sp>
      <p:pic>
        <p:nvPicPr>
          <p:cNvPr id="4098" name="Picture 2" descr="Afbeeldingsresultaat voor logo vb&amp;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091" y="332656"/>
            <a:ext cx="1778853" cy="1778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JL-LINKS en -OMHOOG 3"/>
          <p:cNvSpPr/>
          <p:nvPr/>
        </p:nvSpPr>
        <p:spPr>
          <a:xfrm rot="16200000">
            <a:off x="5038476" y="531143"/>
            <a:ext cx="1090871" cy="1864608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ekstvak 21"/>
          <p:cNvSpPr txBox="1"/>
          <p:nvPr/>
        </p:nvSpPr>
        <p:spPr>
          <a:xfrm>
            <a:off x="4932040" y="517901"/>
            <a:ext cx="3426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1. Voornemen beleidswijziging</a:t>
            </a:r>
            <a:endParaRPr lang="nl-NL" sz="2000" b="1" dirty="0"/>
          </a:p>
        </p:txBody>
      </p:sp>
      <p:sp>
        <p:nvSpPr>
          <p:cNvPr id="23" name="Tekstvak 22"/>
          <p:cNvSpPr txBox="1"/>
          <p:nvPr/>
        </p:nvSpPr>
        <p:spPr>
          <a:xfrm>
            <a:off x="6471064" y="1269251"/>
            <a:ext cx="3426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3. Overleg</a:t>
            </a:r>
            <a:endParaRPr lang="nl-NL" sz="2000" b="1" dirty="0"/>
          </a:p>
        </p:txBody>
      </p:sp>
    </p:spTree>
    <p:extLst>
      <p:ext uri="{BB962C8B-B14F-4D97-AF65-F5344CB8AC3E}">
        <p14:creationId xmlns:p14="http://schemas.microsoft.com/office/powerpoint/2010/main" val="307353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://www.ouderenhart.be/GETUIGENISSEN-ERVARINGEN/VINKENHOF/Vinkenhof_bijlagen/klein_20100124_bewonersraa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3456384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611560" y="4005064"/>
            <a:ext cx="35643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dirty="0" smtClean="0"/>
              <a:t>Minimaal 7 huurders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Meer leden= beter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Geen verkiezingen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Nederlandstalig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 smtClean="0"/>
              <a:t> Bereikbaar per e-mail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Geen formele status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4211960" y="345862"/>
            <a:ext cx="44485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 smtClean="0"/>
              <a:t> Minimale tijdsimpact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Meedenken en meebeslissen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Het “doen” is aan de bewonerscommissie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Consultatie per e-mail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R</a:t>
            </a:r>
            <a:r>
              <a:rPr lang="nl-NL" sz="2400" dirty="0" smtClean="0"/>
              <a:t>oulatie evt. tegenvoorstellen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Bij uitzondering vergadering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Meerderheid beslist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 smtClean="0"/>
              <a:t> Regels naar behoefte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00578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143</Words>
  <Application>Microsoft Office PowerPoint</Application>
  <PresentationFormat>Diavoorstelling (4:3)</PresentationFormat>
  <Paragraphs>43</Paragraphs>
  <Slides>6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</dc:creator>
  <cp:lastModifiedBy>jan</cp:lastModifiedBy>
  <cp:revision>28</cp:revision>
  <dcterms:created xsi:type="dcterms:W3CDTF">2015-05-12T18:08:56Z</dcterms:created>
  <dcterms:modified xsi:type="dcterms:W3CDTF">2015-05-12T21:48:38Z</dcterms:modified>
</cp:coreProperties>
</file>