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6" r:id="rId3"/>
    <p:sldId id="260" r:id="rId4"/>
    <p:sldId id="261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22" autoAdjust="0"/>
    <p:restoredTop sz="81139" autoAdjust="0"/>
  </p:normalViewPr>
  <p:slideViewPr>
    <p:cSldViewPr>
      <p:cViewPr>
        <p:scale>
          <a:sx n="80" d="100"/>
          <a:sy n="80" d="100"/>
        </p:scale>
        <p:origin x="-1404" y="36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71C14-12CA-4B4E-B602-E95B700D73B3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57567-DCD5-4A8E-B36D-22957D05AF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0109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 smtClean="0"/>
              <a:t>Lamps</a:t>
            </a:r>
            <a:r>
              <a:rPr lang="nl-NL" dirty="0" smtClean="0"/>
              <a:t> </a:t>
            </a:r>
            <a:r>
              <a:rPr lang="nl-NL" dirty="0" err="1" smtClean="0"/>
              <a:t>emergency</a:t>
            </a:r>
            <a:r>
              <a:rPr lang="nl-NL" dirty="0" smtClean="0"/>
              <a:t> </a:t>
            </a:r>
            <a:r>
              <a:rPr lang="nl-NL" dirty="0" err="1" smtClean="0"/>
              <a:t>lighting</a:t>
            </a:r>
            <a:r>
              <a:rPr lang="nl-NL" dirty="0" smtClean="0"/>
              <a:t> </a:t>
            </a:r>
            <a:r>
              <a:rPr lang="nl-NL" dirty="0" err="1" smtClean="0"/>
              <a:t>capable</a:t>
            </a:r>
            <a:r>
              <a:rPr lang="nl-NL" dirty="0" smtClean="0"/>
              <a:t> in elevator </a:t>
            </a:r>
            <a:r>
              <a:rPr lang="nl-NL" dirty="0" err="1" smtClean="0"/>
              <a:t>porches</a:t>
            </a:r>
            <a:r>
              <a:rPr lang="nl-NL" dirty="0" smtClean="0"/>
              <a:t> are </a:t>
            </a:r>
            <a:r>
              <a:rPr lang="nl-NL" dirty="0" err="1" smtClean="0"/>
              <a:t>permanently</a:t>
            </a:r>
            <a:r>
              <a:rPr lang="nl-NL" dirty="0" smtClean="0"/>
              <a:t> </a:t>
            </a:r>
            <a:r>
              <a:rPr lang="nl-NL" dirty="0" err="1" smtClean="0"/>
              <a:t>switched</a:t>
            </a:r>
            <a:r>
              <a:rPr lang="nl-NL" dirty="0" smtClean="0"/>
              <a:t> on.</a:t>
            </a:r>
            <a:r>
              <a:rPr lang="nl-NL" baseline="0" dirty="0" smtClean="0"/>
              <a:t> </a:t>
            </a:r>
            <a:endParaRPr lang="nl-NL" dirty="0" smtClean="0"/>
          </a:p>
          <a:p>
            <a:r>
              <a:rPr lang="nl-NL" dirty="0" smtClean="0"/>
              <a:t>In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hallway</a:t>
            </a:r>
            <a:r>
              <a:rPr lang="nl-NL" baseline="0" dirty="0" smtClean="0"/>
              <a:t> storage rooms </a:t>
            </a:r>
            <a:r>
              <a:rPr lang="nl-NL" baseline="0" dirty="0" err="1" smtClean="0"/>
              <a:t>d</a:t>
            </a:r>
            <a:r>
              <a:rPr lang="nl-NL" dirty="0" err="1" smtClean="0"/>
              <a:t>uring</a:t>
            </a:r>
            <a:r>
              <a:rPr lang="nl-NL" dirty="0" smtClean="0"/>
              <a:t> </a:t>
            </a:r>
            <a:r>
              <a:rPr lang="nl-NL" dirty="0" err="1" smtClean="0"/>
              <a:t>night</a:t>
            </a:r>
            <a:r>
              <a:rPr lang="nl-NL" dirty="0" smtClean="0"/>
              <a:t> </a:t>
            </a:r>
            <a:r>
              <a:rPr lang="nl-NL" dirty="0" err="1" smtClean="0"/>
              <a:t>hours</a:t>
            </a:r>
            <a:r>
              <a:rPr lang="nl-NL" dirty="0" smtClean="0"/>
              <a:t> </a:t>
            </a:r>
            <a:r>
              <a:rPr lang="nl-NL" dirty="0" err="1" smtClean="0"/>
              <a:t>only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lamps</a:t>
            </a:r>
            <a:r>
              <a:rPr lang="nl-NL" dirty="0" smtClean="0"/>
              <a:t> </a:t>
            </a:r>
            <a:r>
              <a:rPr lang="nl-NL" dirty="0" err="1" smtClean="0"/>
              <a:t>emergency</a:t>
            </a:r>
            <a:r>
              <a:rPr lang="nl-NL" dirty="0" smtClean="0"/>
              <a:t> </a:t>
            </a:r>
            <a:r>
              <a:rPr lang="nl-NL" dirty="0" err="1" smtClean="0"/>
              <a:t>lighting</a:t>
            </a:r>
            <a:r>
              <a:rPr lang="nl-NL" dirty="0" smtClean="0"/>
              <a:t> </a:t>
            </a:r>
            <a:r>
              <a:rPr lang="nl-NL" dirty="0" err="1" smtClean="0"/>
              <a:t>capable</a:t>
            </a:r>
            <a:r>
              <a:rPr lang="nl-NL" dirty="0" smtClean="0"/>
              <a:t> </a:t>
            </a:r>
            <a:r>
              <a:rPr lang="nl-NL" baseline="0" dirty="0" err="1" smtClean="0"/>
              <a:t>remain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active</a:t>
            </a:r>
            <a:r>
              <a:rPr lang="nl-NL" baseline="0" dirty="0" smtClean="0"/>
              <a:t>. </a:t>
            </a:r>
          </a:p>
          <a:p>
            <a:r>
              <a:rPr lang="nl-NL" baseline="0" dirty="0" smtClean="0"/>
              <a:t>The </a:t>
            </a:r>
            <a:r>
              <a:rPr lang="nl-NL" baseline="0" dirty="0" err="1" smtClean="0"/>
              <a:t>four</a:t>
            </a:r>
            <a:r>
              <a:rPr lang="nl-NL" baseline="0" dirty="0" smtClean="0"/>
              <a:t> outdoor </a:t>
            </a:r>
            <a:r>
              <a:rPr lang="nl-NL" baseline="0" dirty="0" err="1" smtClean="0"/>
              <a:t>lamps</a:t>
            </a:r>
            <a:r>
              <a:rPr lang="nl-NL" baseline="0" dirty="0" smtClean="0"/>
              <a:t>  at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entrance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parking garage switch on at </a:t>
            </a:r>
            <a:r>
              <a:rPr lang="nl-NL" baseline="0" dirty="0" err="1" smtClean="0"/>
              <a:t>darkness</a:t>
            </a:r>
            <a:r>
              <a:rPr lang="nl-NL" baseline="0" dirty="0" smtClean="0"/>
              <a:t>;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same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applies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for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two</a:t>
            </a:r>
            <a:r>
              <a:rPr lang="nl-NL" baseline="0" dirty="0" smtClean="0"/>
              <a:t> outdoor </a:t>
            </a:r>
            <a:r>
              <a:rPr lang="nl-NL" baseline="0" dirty="0" err="1" smtClean="0"/>
              <a:t>lamps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emergency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lighting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capable</a:t>
            </a:r>
            <a:r>
              <a:rPr lang="nl-NL" baseline="0" dirty="0" smtClean="0"/>
              <a:t> at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emergency</a:t>
            </a:r>
            <a:r>
              <a:rPr lang="nl-NL" baseline="0" dirty="0" smtClean="0"/>
              <a:t> exit </a:t>
            </a:r>
            <a:r>
              <a:rPr lang="nl-NL" baseline="0" dirty="0" err="1" smtClean="0"/>
              <a:t>north</a:t>
            </a:r>
            <a:r>
              <a:rPr lang="nl-NL" baseline="0" dirty="0" smtClean="0"/>
              <a:t> (at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right side on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drawing</a:t>
            </a:r>
            <a:r>
              <a:rPr lang="nl-NL" baseline="0" dirty="0" smtClean="0"/>
              <a:t>).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57567-DCD5-4A8E-B36D-22957D05AFD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632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err="1" smtClean="0"/>
              <a:t>Lamps</a:t>
            </a:r>
            <a:r>
              <a:rPr lang="nl-NL" dirty="0" smtClean="0"/>
              <a:t> </a:t>
            </a:r>
            <a:r>
              <a:rPr lang="nl-NL" dirty="0" err="1" smtClean="0"/>
              <a:t>emergency</a:t>
            </a:r>
            <a:r>
              <a:rPr lang="nl-NL" dirty="0" smtClean="0"/>
              <a:t> </a:t>
            </a:r>
            <a:r>
              <a:rPr lang="nl-NL" dirty="0" err="1" smtClean="0"/>
              <a:t>lighting</a:t>
            </a:r>
            <a:r>
              <a:rPr lang="nl-NL" dirty="0" smtClean="0"/>
              <a:t> </a:t>
            </a:r>
            <a:r>
              <a:rPr lang="nl-NL" dirty="0" err="1" smtClean="0"/>
              <a:t>capable</a:t>
            </a:r>
            <a:r>
              <a:rPr lang="nl-NL" dirty="0" smtClean="0"/>
              <a:t> in </a:t>
            </a:r>
            <a:r>
              <a:rPr lang="nl-NL" dirty="0" err="1" smtClean="0"/>
              <a:t>galleries</a:t>
            </a:r>
            <a:r>
              <a:rPr lang="nl-NL" dirty="0" smtClean="0"/>
              <a:t>,</a:t>
            </a:r>
            <a:r>
              <a:rPr lang="nl-NL" baseline="0" dirty="0" smtClean="0"/>
              <a:t> </a:t>
            </a:r>
            <a:r>
              <a:rPr lang="nl-NL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entrance</a:t>
            </a:r>
            <a:r>
              <a:rPr lang="nl-NL" baseline="0" dirty="0" smtClean="0"/>
              <a:t> </a:t>
            </a:r>
            <a:r>
              <a:rPr lang="nl-NL" dirty="0" err="1" smtClean="0"/>
              <a:t>porches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baseline="0" dirty="0" smtClean="0"/>
              <a:t>at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fire</a:t>
            </a:r>
            <a:r>
              <a:rPr lang="nl-NL" baseline="0" dirty="0" smtClean="0"/>
              <a:t>-escapes </a:t>
            </a:r>
            <a:r>
              <a:rPr lang="nl-NL" dirty="0" smtClean="0"/>
              <a:t>are </a:t>
            </a:r>
            <a:r>
              <a:rPr lang="nl-NL" dirty="0" err="1" smtClean="0"/>
              <a:t>permanently</a:t>
            </a:r>
            <a:r>
              <a:rPr lang="nl-NL" dirty="0" smtClean="0"/>
              <a:t> </a:t>
            </a:r>
            <a:r>
              <a:rPr lang="nl-NL" dirty="0" err="1" smtClean="0"/>
              <a:t>switched</a:t>
            </a:r>
            <a:r>
              <a:rPr lang="nl-NL" dirty="0" smtClean="0"/>
              <a:t> on.</a:t>
            </a:r>
            <a:r>
              <a:rPr lang="nl-NL" baseline="0" dirty="0" smtClean="0"/>
              <a:t> </a:t>
            </a:r>
          </a:p>
          <a:p>
            <a:r>
              <a:rPr lang="nl-NL" baseline="0" dirty="0" err="1" smtClean="0"/>
              <a:t>Other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lamps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galleries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porches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at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fire</a:t>
            </a:r>
            <a:r>
              <a:rPr lang="nl-NL" baseline="0" dirty="0" smtClean="0"/>
              <a:t>-escapes as well as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outdoor </a:t>
            </a:r>
            <a:r>
              <a:rPr lang="nl-NL" baseline="0" dirty="0" err="1" smtClean="0"/>
              <a:t>lamps</a:t>
            </a:r>
            <a:r>
              <a:rPr lang="nl-NL" baseline="0" dirty="0" smtClean="0"/>
              <a:t> frontside  are </a:t>
            </a:r>
            <a:r>
              <a:rPr lang="nl-NL" baseline="0" dirty="0" err="1" smtClean="0"/>
              <a:t>active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evening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early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morning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only</a:t>
            </a:r>
            <a:r>
              <a:rPr lang="nl-NL" baseline="0" dirty="0" smtClean="0"/>
              <a:t>. </a:t>
            </a:r>
          </a:p>
          <a:p>
            <a:r>
              <a:rPr lang="nl-NL" baseline="0" dirty="0" smtClean="0"/>
              <a:t>Outdoor lamp </a:t>
            </a:r>
            <a:r>
              <a:rPr lang="nl-NL" baseline="0" dirty="0" err="1" smtClean="0"/>
              <a:t>emergency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lighting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capable</a:t>
            </a:r>
            <a:r>
              <a:rPr lang="nl-NL" baseline="0" dirty="0" smtClean="0"/>
              <a:t> at </a:t>
            </a:r>
            <a:r>
              <a:rPr lang="nl-NL" baseline="0" dirty="0" err="1" smtClean="0"/>
              <a:t>fire</a:t>
            </a:r>
            <a:r>
              <a:rPr lang="nl-NL" baseline="0" dirty="0" smtClean="0"/>
              <a:t>-escape backside switches om at </a:t>
            </a:r>
            <a:r>
              <a:rPr lang="nl-NL" baseline="0" dirty="0" err="1" smtClean="0"/>
              <a:t>darkness</a:t>
            </a:r>
            <a:r>
              <a:rPr lang="nl-NL" baseline="0" dirty="0" smtClean="0"/>
              <a:t>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57567-DCD5-4A8E-B36D-22957D05AFD5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5431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err="1" smtClean="0"/>
              <a:t>Lamps</a:t>
            </a:r>
            <a:r>
              <a:rPr lang="nl-NL" dirty="0" smtClean="0"/>
              <a:t> </a:t>
            </a:r>
            <a:r>
              <a:rPr lang="nl-NL" dirty="0" err="1" smtClean="0"/>
              <a:t>emergency</a:t>
            </a:r>
            <a:r>
              <a:rPr lang="nl-NL" dirty="0" smtClean="0"/>
              <a:t> </a:t>
            </a:r>
            <a:r>
              <a:rPr lang="nl-NL" dirty="0" err="1" smtClean="0"/>
              <a:t>lighting</a:t>
            </a:r>
            <a:r>
              <a:rPr lang="nl-NL" dirty="0" smtClean="0"/>
              <a:t> </a:t>
            </a:r>
            <a:r>
              <a:rPr lang="nl-NL" dirty="0" err="1" smtClean="0"/>
              <a:t>capable</a:t>
            </a:r>
            <a:r>
              <a:rPr lang="nl-NL" dirty="0" smtClean="0"/>
              <a:t> in </a:t>
            </a:r>
            <a:r>
              <a:rPr lang="nl-NL" dirty="0" err="1" smtClean="0"/>
              <a:t>galleries</a:t>
            </a:r>
            <a:r>
              <a:rPr lang="nl-NL" dirty="0" smtClean="0"/>
              <a:t>,</a:t>
            </a:r>
            <a:r>
              <a:rPr lang="nl-NL" baseline="0" dirty="0" smtClean="0"/>
              <a:t> </a:t>
            </a:r>
            <a:r>
              <a:rPr lang="nl-NL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entrance</a:t>
            </a:r>
            <a:r>
              <a:rPr lang="nl-NL" baseline="0" dirty="0" smtClean="0"/>
              <a:t> </a:t>
            </a:r>
            <a:r>
              <a:rPr lang="nl-NL" dirty="0" err="1" smtClean="0"/>
              <a:t>porches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baseline="0" dirty="0" smtClean="0"/>
              <a:t>at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fire</a:t>
            </a:r>
            <a:r>
              <a:rPr lang="nl-NL" baseline="0" dirty="0" smtClean="0"/>
              <a:t>-escapes </a:t>
            </a:r>
            <a:r>
              <a:rPr lang="nl-NL" dirty="0" smtClean="0"/>
              <a:t>are </a:t>
            </a:r>
            <a:r>
              <a:rPr lang="nl-NL" dirty="0" err="1" smtClean="0"/>
              <a:t>permanently</a:t>
            </a:r>
            <a:r>
              <a:rPr lang="nl-NL" dirty="0" smtClean="0"/>
              <a:t> </a:t>
            </a:r>
            <a:r>
              <a:rPr lang="nl-NL" dirty="0" err="1" smtClean="0"/>
              <a:t>switched</a:t>
            </a:r>
            <a:r>
              <a:rPr lang="nl-NL" dirty="0" smtClean="0"/>
              <a:t> on.</a:t>
            </a:r>
            <a:r>
              <a:rPr lang="nl-NL" baseline="0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dirty="0" err="1" smtClean="0"/>
              <a:t>Other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lamps</a:t>
            </a:r>
            <a:r>
              <a:rPr lang="nl-NL" baseline="0" dirty="0" smtClean="0"/>
              <a:t> are </a:t>
            </a:r>
            <a:r>
              <a:rPr lang="nl-NL" baseline="0" dirty="0" err="1" smtClean="0"/>
              <a:t>active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evening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early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morning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only</a:t>
            </a:r>
            <a:r>
              <a:rPr lang="nl-NL" baseline="0" dirty="0" smtClean="0"/>
              <a:t>. </a:t>
            </a:r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57567-DCD5-4A8E-B36D-22957D05AFD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7158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err="1" smtClean="0"/>
              <a:t>Lamps</a:t>
            </a:r>
            <a:r>
              <a:rPr lang="nl-NL" dirty="0" smtClean="0"/>
              <a:t> </a:t>
            </a:r>
            <a:r>
              <a:rPr lang="nl-NL" dirty="0" err="1" smtClean="0"/>
              <a:t>emergency</a:t>
            </a:r>
            <a:r>
              <a:rPr lang="nl-NL" dirty="0" smtClean="0"/>
              <a:t> </a:t>
            </a:r>
            <a:r>
              <a:rPr lang="nl-NL" dirty="0" err="1" smtClean="0"/>
              <a:t>lighting</a:t>
            </a:r>
            <a:r>
              <a:rPr lang="nl-NL" dirty="0" smtClean="0"/>
              <a:t> </a:t>
            </a:r>
            <a:r>
              <a:rPr lang="nl-NL" dirty="0" err="1" smtClean="0"/>
              <a:t>capable</a:t>
            </a:r>
            <a:r>
              <a:rPr lang="nl-NL" dirty="0" smtClean="0"/>
              <a:t> in </a:t>
            </a:r>
            <a:r>
              <a:rPr lang="nl-NL" dirty="0" err="1" smtClean="0"/>
              <a:t>galleries</a:t>
            </a:r>
            <a:r>
              <a:rPr lang="nl-NL" dirty="0" smtClean="0"/>
              <a:t>,</a:t>
            </a:r>
            <a:r>
              <a:rPr lang="nl-NL" baseline="0" dirty="0" smtClean="0"/>
              <a:t> </a:t>
            </a:r>
            <a:r>
              <a:rPr lang="nl-NL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entrance</a:t>
            </a:r>
            <a:r>
              <a:rPr lang="nl-NL" baseline="0" dirty="0" smtClean="0"/>
              <a:t> </a:t>
            </a:r>
            <a:r>
              <a:rPr lang="nl-NL" dirty="0" err="1" smtClean="0"/>
              <a:t>porches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baseline="0" dirty="0" smtClean="0"/>
              <a:t>at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fire</a:t>
            </a:r>
            <a:r>
              <a:rPr lang="nl-NL" baseline="0" dirty="0" smtClean="0"/>
              <a:t>-escapes </a:t>
            </a:r>
            <a:r>
              <a:rPr lang="nl-NL" dirty="0" smtClean="0"/>
              <a:t>are </a:t>
            </a:r>
            <a:r>
              <a:rPr lang="nl-NL" dirty="0" err="1" smtClean="0"/>
              <a:t>permanently</a:t>
            </a:r>
            <a:r>
              <a:rPr lang="nl-NL" dirty="0" smtClean="0"/>
              <a:t> </a:t>
            </a:r>
            <a:r>
              <a:rPr lang="nl-NL" dirty="0" err="1" smtClean="0"/>
              <a:t>switched</a:t>
            </a:r>
            <a:r>
              <a:rPr lang="nl-NL" smtClean="0"/>
              <a:t> on.</a:t>
            </a:r>
            <a:r>
              <a:rPr lang="nl-NL" baseline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smtClean="0"/>
              <a:t>Other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lamps</a:t>
            </a:r>
            <a:r>
              <a:rPr lang="nl-NL" baseline="0" dirty="0" smtClean="0"/>
              <a:t> are </a:t>
            </a:r>
            <a:r>
              <a:rPr lang="nl-NL" baseline="0" dirty="0" err="1" smtClean="0"/>
              <a:t>active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evening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early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morning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only</a:t>
            </a:r>
            <a:r>
              <a:rPr lang="nl-NL" baseline="0" dirty="0" smtClean="0"/>
              <a:t>. </a:t>
            </a:r>
          </a:p>
          <a:p>
            <a:endParaRPr lang="nl-NL" dirty="0" smtClean="0"/>
          </a:p>
          <a:p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57567-DCD5-4A8E-B36D-22957D05AFD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7586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9868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280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753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809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3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8736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328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679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5755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7693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45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7C023-3DD9-4D0C-A22C-31213FBE0B34}" type="datetimeFigureOut">
              <a:rPr lang="nl-NL" smtClean="0"/>
              <a:t>8-6-2016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144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ep 35"/>
          <p:cNvGrpSpPr/>
          <p:nvPr/>
        </p:nvGrpSpPr>
        <p:grpSpPr>
          <a:xfrm>
            <a:off x="539552" y="1251070"/>
            <a:ext cx="8352928" cy="2465962"/>
            <a:chOff x="639113" y="2924944"/>
            <a:chExt cx="8352928" cy="2465962"/>
          </a:xfrm>
        </p:grpSpPr>
        <p:grpSp>
          <p:nvGrpSpPr>
            <p:cNvPr id="35" name="Groep 34"/>
            <p:cNvGrpSpPr/>
            <p:nvPr/>
          </p:nvGrpSpPr>
          <p:grpSpPr>
            <a:xfrm>
              <a:off x="639113" y="2924944"/>
              <a:ext cx="8352928" cy="2465962"/>
              <a:chOff x="639113" y="1467094"/>
              <a:chExt cx="8352928" cy="2465962"/>
            </a:xfrm>
          </p:grpSpPr>
          <p:sp>
            <p:nvSpPr>
              <p:cNvPr id="4" name="Rechthoek 3"/>
              <p:cNvSpPr/>
              <p:nvPr/>
            </p:nvSpPr>
            <p:spPr>
              <a:xfrm>
                <a:off x="1359193" y="1484784"/>
                <a:ext cx="7272808" cy="244827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" name="Rechthoek 14"/>
              <p:cNvSpPr/>
              <p:nvPr/>
            </p:nvSpPr>
            <p:spPr>
              <a:xfrm>
                <a:off x="1935257" y="3195287"/>
                <a:ext cx="6624737" cy="33565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6" name="Rechthoek 15"/>
              <p:cNvSpPr/>
              <p:nvPr/>
            </p:nvSpPr>
            <p:spPr>
              <a:xfrm>
                <a:off x="639113" y="1482583"/>
                <a:ext cx="720080" cy="113663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23" name="Rechte verbindingslijn 22"/>
              <p:cNvCxnSpPr/>
              <p:nvPr/>
            </p:nvCxnSpPr>
            <p:spPr>
              <a:xfrm>
                <a:off x="8662423" y="1467094"/>
                <a:ext cx="32961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4"/>
              <p:cNvCxnSpPr/>
              <p:nvPr/>
            </p:nvCxnSpPr>
            <p:spPr>
              <a:xfrm>
                <a:off x="8992041" y="1467094"/>
                <a:ext cx="0" cy="244827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1"/>
              <p:cNvCxnSpPr/>
              <p:nvPr/>
            </p:nvCxnSpPr>
            <p:spPr>
              <a:xfrm>
                <a:off x="639113" y="2619222"/>
                <a:ext cx="0" cy="131163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Rechte verbindingslijn 18"/>
            <p:cNvCxnSpPr/>
            <p:nvPr/>
          </p:nvCxnSpPr>
          <p:spPr>
            <a:xfrm>
              <a:off x="1359193" y="2942634"/>
              <a:ext cx="0" cy="1136638"/>
            </a:xfrm>
            <a:prstGeom prst="line">
              <a:avLst/>
            </a:prstGeom>
            <a:ln w="76200"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kstvak 36"/>
          <p:cNvSpPr txBox="1"/>
          <p:nvPr/>
        </p:nvSpPr>
        <p:spPr>
          <a:xfrm>
            <a:off x="683568" y="332656"/>
            <a:ext cx="813690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BUILDING LIGHTING PLAN  PHASE  </a:t>
            </a:r>
            <a:r>
              <a:rPr lang="nl-NL" dirty="0" smtClean="0"/>
              <a:t>II</a:t>
            </a:r>
            <a:endParaRPr lang="nl-NL" dirty="0"/>
          </a:p>
          <a:p>
            <a:pPr algn="ctr"/>
            <a:r>
              <a:rPr lang="nl-NL" sz="1600" dirty="0" smtClean="0"/>
              <a:t>ENTRANCE PARKING GARAGE  - ELEVATOR PORCHES – HALLWAY  STORAGES – EMERGENCY EXIT</a:t>
            </a:r>
            <a:endParaRPr lang="nl-NL" sz="1600" dirty="0"/>
          </a:p>
        </p:txBody>
      </p:sp>
      <p:grpSp>
        <p:nvGrpSpPr>
          <p:cNvPr id="20" name="Groep 19"/>
          <p:cNvGrpSpPr/>
          <p:nvPr/>
        </p:nvGrpSpPr>
        <p:grpSpPr>
          <a:xfrm>
            <a:off x="2987824" y="4869160"/>
            <a:ext cx="3377536" cy="1008112"/>
            <a:chOff x="3265795" y="5229359"/>
            <a:chExt cx="3377536" cy="1008112"/>
          </a:xfrm>
        </p:grpSpPr>
        <p:sp>
          <p:nvSpPr>
            <p:cNvPr id="21" name="Ovaal 20"/>
            <p:cNvSpPr/>
            <p:nvPr/>
          </p:nvSpPr>
          <p:spPr>
            <a:xfrm>
              <a:off x="3277465" y="6021447"/>
              <a:ext cx="144016" cy="14401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al 21"/>
            <p:cNvSpPr/>
            <p:nvPr/>
          </p:nvSpPr>
          <p:spPr>
            <a:xfrm>
              <a:off x="3265795" y="5651534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Ovaal 23"/>
            <p:cNvSpPr/>
            <p:nvPr/>
          </p:nvSpPr>
          <p:spPr>
            <a:xfrm>
              <a:off x="3277465" y="5311239"/>
              <a:ext cx="144016" cy="14401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3536590" y="5229359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</a:t>
              </a:r>
              <a:r>
                <a:rPr lang="nl-NL" sz="1400" dirty="0" err="1" smtClean="0"/>
                <a:t>emergency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lighting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capable</a:t>
              </a:r>
              <a:r>
                <a:rPr lang="nl-NL" sz="1400" dirty="0" smtClean="0"/>
                <a:t> </a:t>
              </a:r>
              <a:endParaRPr lang="nl-NL" sz="1400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3567106" y="556965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</a:t>
              </a:r>
              <a:r>
                <a:rPr lang="nl-NL" sz="1400" dirty="0" err="1" smtClean="0"/>
                <a:t>from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other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categories</a:t>
              </a:r>
              <a:r>
                <a:rPr lang="nl-NL" sz="1400" dirty="0" smtClean="0"/>
                <a:t> of </a:t>
              </a:r>
              <a:r>
                <a:rPr lang="nl-NL" sz="1400" dirty="0" err="1" smtClean="0"/>
                <a:t>lighting</a:t>
              </a:r>
              <a:r>
                <a:rPr lang="nl-NL" sz="1400" dirty="0" smtClean="0"/>
                <a:t> </a:t>
              </a:r>
              <a:endParaRPr lang="nl-NL" sz="1400" dirty="0"/>
            </a:p>
          </p:txBody>
        </p:sp>
        <p:sp>
          <p:nvSpPr>
            <p:cNvPr id="28" name="Tekstvak 27"/>
            <p:cNvSpPr txBox="1"/>
            <p:nvPr/>
          </p:nvSpPr>
          <p:spPr>
            <a:xfrm>
              <a:off x="3567106" y="592969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de-</a:t>
              </a:r>
              <a:r>
                <a:rPr lang="nl-NL" sz="1400" dirty="0" err="1" smtClean="0"/>
                <a:t>activated</a:t>
              </a:r>
              <a:endParaRPr lang="nl-NL" sz="1400" dirty="0"/>
            </a:p>
          </p:txBody>
        </p:sp>
      </p:grpSp>
      <p:sp>
        <p:nvSpPr>
          <p:cNvPr id="2" name="Tekstvak 1"/>
          <p:cNvSpPr txBox="1"/>
          <p:nvPr/>
        </p:nvSpPr>
        <p:spPr>
          <a:xfrm>
            <a:off x="3855138" y="3717032"/>
            <a:ext cx="2085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Frontside   Warande</a:t>
            </a:r>
            <a:endParaRPr lang="nl-NL" sz="1200" dirty="0"/>
          </a:p>
        </p:txBody>
      </p:sp>
      <p:grpSp>
        <p:nvGrpSpPr>
          <p:cNvPr id="7" name="Groep 6"/>
          <p:cNvGrpSpPr/>
          <p:nvPr/>
        </p:nvGrpSpPr>
        <p:grpSpPr>
          <a:xfrm>
            <a:off x="3064177" y="2495021"/>
            <a:ext cx="499711" cy="573939"/>
            <a:chOff x="2483768" y="4293096"/>
            <a:chExt cx="499711" cy="573939"/>
          </a:xfrm>
        </p:grpSpPr>
        <p:sp>
          <p:nvSpPr>
            <p:cNvPr id="30" name="Rechthoek 29"/>
            <p:cNvSpPr/>
            <p:nvPr/>
          </p:nvSpPr>
          <p:spPr>
            <a:xfrm>
              <a:off x="2555776" y="4509120"/>
              <a:ext cx="427702" cy="35791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" name="Rechthoek 2"/>
            <p:cNvSpPr/>
            <p:nvPr/>
          </p:nvSpPr>
          <p:spPr>
            <a:xfrm>
              <a:off x="2483768" y="4509120"/>
              <a:ext cx="72008" cy="35791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Rechthoek 5"/>
            <p:cNvSpPr/>
            <p:nvPr/>
          </p:nvSpPr>
          <p:spPr>
            <a:xfrm>
              <a:off x="2483769" y="4293096"/>
              <a:ext cx="499710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3" name="Groep 32"/>
          <p:cNvGrpSpPr/>
          <p:nvPr/>
        </p:nvGrpSpPr>
        <p:grpSpPr>
          <a:xfrm>
            <a:off x="4936385" y="2495021"/>
            <a:ext cx="499711" cy="573939"/>
            <a:chOff x="2483768" y="4293096"/>
            <a:chExt cx="499711" cy="573939"/>
          </a:xfrm>
        </p:grpSpPr>
        <p:sp>
          <p:nvSpPr>
            <p:cNvPr id="34" name="Rechthoek 33"/>
            <p:cNvSpPr/>
            <p:nvPr/>
          </p:nvSpPr>
          <p:spPr>
            <a:xfrm>
              <a:off x="2555776" y="4509120"/>
              <a:ext cx="427702" cy="35791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Rechthoek 37"/>
            <p:cNvSpPr/>
            <p:nvPr/>
          </p:nvSpPr>
          <p:spPr>
            <a:xfrm>
              <a:off x="2483768" y="4509120"/>
              <a:ext cx="72008" cy="35791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Rechthoek 38"/>
            <p:cNvSpPr/>
            <p:nvPr/>
          </p:nvSpPr>
          <p:spPr>
            <a:xfrm>
              <a:off x="2483769" y="4293096"/>
              <a:ext cx="499710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0" name="Groep 39"/>
          <p:cNvGrpSpPr/>
          <p:nvPr/>
        </p:nvGrpSpPr>
        <p:grpSpPr>
          <a:xfrm>
            <a:off x="6876256" y="2475206"/>
            <a:ext cx="499711" cy="573939"/>
            <a:chOff x="2483768" y="4293096"/>
            <a:chExt cx="499711" cy="573939"/>
          </a:xfrm>
        </p:grpSpPr>
        <p:sp>
          <p:nvSpPr>
            <p:cNvPr id="41" name="Rechthoek 40"/>
            <p:cNvSpPr/>
            <p:nvPr/>
          </p:nvSpPr>
          <p:spPr>
            <a:xfrm>
              <a:off x="2555776" y="4509120"/>
              <a:ext cx="427702" cy="35791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Rechthoek 41"/>
            <p:cNvSpPr/>
            <p:nvPr/>
          </p:nvSpPr>
          <p:spPr>
            <a:xfrm>
              <a:off x="2483768" y="4509120"/>
              <a:ext cx="72008" cy="35791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Rechthoek 42"/>
            <p:cNvSpPr/>
            <p:nvPr/>
          </p:nvSpPr>
          <p:spPr>
            <a:xfrm>
              <a:off x="2483769" y="4293096"/>
              <a:ext cx="499710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4" name="Ovaal 43"/>
          <p:cNvSpPr/>
          <p:nvPr/>
        </p:nvSpPr>
        <p:spPr>
          <a:xfrm>
            <a:off x="1907704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Ovaal 44"/>
          <p:cNvSpPr/>
          <p:nvPr/>
        </p:nvSpPr>
        <p:spPr>
          <a:xfrm>
            <a:off x="2987824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Ovaal 45"/>
          <p:cNvSpPr/>
          <p:nvPr/>
        </p:nvSpPr>
        <p:spPr>
          <a:xfrm>
            <a:off x="3995936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Ovaal 46"/>
          <p:cNvSpPr/>
          <p:nvPr/>
        </p:nvSpPr>
        <p:spPr>
          <a:xfrm>
            <a:off x="3347864" y="249289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Ovaal 47"/>
          <p:cNvSpPr/>
          <p:nvPr/>
        </p:nvSpPr>
        <p:spPr>
          <a:xfrm>
            <a:off x="5220072" y="249289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Ovaal 48"/>
          <p:cNvSpPr/>
          <p:nvPr/>
        </p:nvSpPr>
        <p:spPr>
          <a:xfrm>
            <a:off x="7164288" y="249289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Ovaal 49"/>
          <p:cNvSpPr/>
          <p:nvPr/>
        </p:nvSpPr>
        <p:spPr>
          <a:xfrm>
            <a:off x="1115616" y="278092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Ovaal 50"/>
          <p:cNvSpPr/>
          <p:nvPr/>
        </p:nvSpPr>
        <p:spPr>
          <a:xfrm>
            <a:off x="8604448" y="1556792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Ovaal 51"/>
          <p:cNvSpPr/>
          <p:nvPr/>
        </p:nvSpPr>
        <p:spPr>
          <a:xfrm>
            <a:off x="8604448" y="3429000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Ovaal 52"/>
          <p:cNvSpPr/>
          <p:nvPr/>
        </p:nvSpPr>
        <p:spPr>
          <a:xfrm>
            <a:off x="8244408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4" name="Ovaal 53"/>
          <p:cNvSpPr/>
          <p:nvPr/>
        </p:nvSpPr>
        <p:spPr>
          <a:xfrm>
            <a:off x="5148064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Ovaal 54"/>
          <p:cNvSpPr/>
          <p:nvPr/>
        </p:nvSpPr>
        <p:spPr>
          <a:xfrm>
            <a:off x="6156176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Ovaal 55"/>
          <p:cNvSpPr/>
          <p:nvPr/>
        </p:nvSpPr>
        <p:spPr>
          <a:xfrm>
            <a:off x="7236296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Ovaal 56"/>
          <p:cNvSpPr/>
          <p:nvPr/>
        </p:nvSpPr>
        <p:spPr>
          <a:xfrm>
            <a:off x="2195736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Ovaal 57"/>
          <p:cNvSpPr/>
          <p:nvPr/>
        </p:nvSpPr>
        <p:spPr>
          <a:xfrm>
            <a:off x="2699792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Ovaal 58"/>
          <p:cNvSpPr/>
          <p:nvPr/>
        </p:nvSpPr>
        <p:spPr>
          <a:xfrm>
            <a:off x="3275856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Ovaal 59"/>
          <p:cNvSpPr/>
          <p:nvPr/>
        </p:nvSpPr>
        <p:spPr>
          <a:xfrm>
            <a:off x="3707904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Ovaal 60"/>
          <p:cNvSpPr/>
          <p:nvPr/>
        </p:nvSpPr>
        <p:spPr>
          <a:xfrm>
            <a:off x="4283968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Ovaal 61"/>
          <p:cNvSpPr/>
          <p:nvPr/>
        </p:nvSpPr>
        <p:spPr>
          <a:xfrm>
            <a:off x="4860032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Ovaal 62"/>
          <p:cNvSpPr/>
          <p:nvPr/>
        </p:nvSpPr>
        <p:spPr>
          <a:xfrm>
            <a:off x="5436096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4" name="Ovaal 63"/>
          <p:cNvSpPr/>
          <p:nvPr/>
        </p:nvSpPr>
        <p:spPr>
          <a:xfrm>
            <a:off x="5868144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5" name="Ovaal 64"/>
          <p:cNvSpPr/>
          <p:nvPr/>
        </p:nvSpPr>
        <p:spPr>
          <a:xfrm>
            <a:off x="6444208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Ovaal 65"/>
          <p:cNvSpPr/>
          <p:nvPr/>
        </p:nvSpPr>
        <p:spPr>
          <a:xfrm>
            <a:off x="6948264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7" name="Ovaal 66"/>
          <p:cNvSpPr/>
          <p:nvPr/>
        </p:nvSpPr>
        <p:spPr>
          <a:xfrm>
            <a:off x="7524328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8" name="Ovaal 67"/>
          <p:cNvSpPr/>
          <p:nvPr/>
        </p:nvSpPr>
        <p:spPr>
          <a:xfrm>
            <a:off x="8028384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9" name="Ovaal 68"/>
          <p:cNvSpPr/>
          <p:nvPr/>
        </p:nvSpPr>
        <p:spPr>
          <a:xfrm>
            <a:off x="1115616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Ovaal 69"/>
          <p:cNvSpPr/>
          <p:nvPr/>
        </p:nvSpPr>
        <p:spPr>
          <a:xfrm>
            <a:off x="8604448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Ovaal 70"/>
          <p:cNvSpPr/>
          <p:nvPr/>
        </p:nvSpPr>
        <p:spPr>
          <a:xfrm>
            <a:off x="3131840" y="2492896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Ovaal 71"/>
          <p:cNvSpPr/>
          <p:nvPr/>
        </p:nvSpPr>
        <p:spPr>
          <a:xfrm>
            <a:off x="611560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3" name="Ovaal 72"/>
          <p:cNvSpPr/>
          <p:nvPr/>
        </p:nvSpPr>
        <p:spPr>
          <a:xfrm>
            <a:off x="5004048" y="2492896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4" name="Ovaal 73"/>
          <p:cNvSpPr/>
          <p:nvPr/>
        </p:nvSpPr>
        <p:spPr>
          <a:xfrm>
            <a:off x="6948264" y="2492896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Ovaal 74"/>
          <p:cNvSpPr/>
          <p:nvPr/>
        </p:nvSpPr>
        <p:spPr>
          <a:xfrm>
            <a:off x="1115616" y="256490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Ovaal 75"/>
          <p:cNvSpPr/>
          <p:nvPr/>
        </p:nvSpPr>
        <p:spPr>
          <a:xfrm>
            <a:off x="611560" y="256490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Ovaal 76"/>
          <p:cNvSpPr/>
          <p:nvPr/>
        </p:nvSpPr>
        <p:spPr>
          <a:xfrm>
            <a:off x="611560" y="278092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8" name="Ovaal 77"/>
          <p:cNvSpPr/>
          <p:nvPr/>
        </p:nvSpPr>
        <p:spPr>
          <a:xfrm>
            <a:off x="2483768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9" name="Ovaal 78"/>
          <p:cNvSpPr/>
          <p:nvPr/>
        </p:nvSpPr>
        <p:spPr>
          <a:xfrm>
            <a:off x="3491880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0" name="Ovaal 79"/>
          <p:cNvSpPr/>
          <p:nvPr/>
        </p:nvSpPr>
        <p:spPr>
          <a:xfrm>
            <a:off x="4572000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Ovaal 80"/>
          <p:cNvSpPr/>
          <p:nvPr/>
        </p:nvSpPr>
        <p:spPr>
          <a:xfrm>
            <a:off x="5652120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2" name="Ovaal 81"/>
          <p:cNvSpPr/>
          <p:nvPr/>
        </p:nvSpPr>
        <p:spPr>
          <a:xfrm>
            <a:off x="6732240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3" name="Ovaal 82"/>
          <p:cNvSpPr/>
          <p:nvPr/>
        </p:nvSpPr>
        <p:spPr>
          <a:xfrm>
            <a:off x="7812360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4" name="Tekstvak 83"/>
          <p:cNvSpPr txBox="1"/>
          <p:nvPr/>
        </p:nvSpPr>
        <p:spPr>
          <a:xfrm>
            <a:off x="8041649" y="6536377"/>
            <a:ext cx="24980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/>
              <a:t>8-2-2016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917501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vaal 56"/>
          <p:cNvSpPr/>
          <p:nvPr/>
        </p:nvSpPr>
        <p:spPr>
          <a:xfrm>
            <a:off x="2699792" y="112474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4" name="Groep 13"/>
          <p:cNvGrpSpPr/>
          <p:nvPr/>
        </p:nvGrpSpPr>
        <p:grpSpPr>
          <a:xfrm>
            <a:off x="611560" y="1340768"/>
            <a:ext cx="7992888" cy="2464172"/>
            <a:chOff x="611560" y="1324868"/>
            <a:chExt cx="7992888" cy="2464172"/>
          </a:xfrm>
        </p:grpSpPr>
        <p:grpSp>
          <p:nvGrpSpPr>
            <p:cNvPr id="70" name="Groep 69"/>
            <p:cNvGrpSpPr/>
            <p:nvPr/>
          </p:nvGrpSpPr>
          <p:grpSpPr>
            <a:xfrm>
              <a:off x="1331640" y="1324868"/>
              <a:ext cx="7272808" cy="2464172"/>
              <a:chOff x="784085" y="1628800"/>
              <a:chExt cx="7272808" cy="2464172"/>
            </a:xfrm>
          </p:grpSpPr>
          <p:grpSp>
            <p:nvGrpSpPr>
              <p:cNvPr id="60" name="Groep 59"/>
              <p:cNvGrpSpPr/>
              <p:nvPr/>
            </p:nvGrpSpPr>
            <p:grpSpPr>
              <a:xfrm>
                <a:off x="784085" y="1628800"/>
                <a:ext cx="7272808" cy="2464172"/>
                <a:chOff x="784085" y="2044948"/>
                <a:chExt cx="7272808" cy="2464172"/>
              </a:xfrm>
            </p:grpSpPr>
            <p:sp>
              <p:nvSpPr>
                <p:cNvPr id="4" name="Rechthoek 3"/>
                <p:cNvSpPr/>
                <p:nvPr/>
              </p:nvSpPr>
              <p:spPr>
                <a:xfrm>
                  <a:off x="784085" y="2044948"/>
                  <a:ext cx="7272808" cy="2464172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9" name="Groep 18"/>
                <p:cNvGrpSpPr/>
                <p:nvPr/>
              </p:nvGrpSpPr>
              <p:grpSpPr>
                <a:xfrm>
                  <a:off x="1612534" y="2060848"/>
                  <a:ext cx="803476" cy="2448272"/>
                  <a:chOff x="3563888" y="1340768"/>
                  <a:chExt cx="803476" cy="2448272"/>
                </a:xfrm>
              </p:grpSpPr>
              <p:grpSp>
                <p:nvGrpSpPr>
                  <p:cNvPr id="20" name="Groep 19"/>
                  <p:cNvGrpSpPr/>
                  <p:nvPr/>
                </p:nvGrpSpPr>
                <p:grpSpPr>
                  <a:xfrm>
                    <a:off x="3563888" y="1340768"/>
                    <a:ext cx="803476" cy="2448272"/>
                    <a:chOff x="4716016" y="1181263"/>
                    <a:chExt cx="803476" cy="2448272"/>
                  </a:xfrm>
                </p:grpSpPr>
                <p:grpSp>
                  <p:nvGrpSpPr>
                    <p:cNvPr id="22" name="Groep 21"/>
                    <p:cNvGrpSpPr/>
                    <p:nvPr/>
                  </p:nvGrpSpPr>
                  <p:grpSpPr>
                    <a:xfrm>
                      <a:off x="4716016" y="1181263"/>
                      <a:ext cx="803476" cy="2448272"/>
                      <a:chOff x="4716016" y="1181263"/>
                      <a:chExt cx="803476" cy="2448272"/>
                    </a:xfrm>
                  </p:grpSpPr>
                  <p:sp>
                    <p:nvSpPr>
                      <p:cNvPr id="26" name="Rechthoek 25"/>
                      <p:cNvSpPr/>
                      <p:nvPr/>
                    </p:nvSpPr>
                    <p:spPr>
                      <a:xfrm>
                        <a:off x="4716016" y="2317902"/>
                        <a:ext cx="803476" cy="1311633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solidFill>
                          <a:schemeClr val="bg2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nl-NL"/>
                      </a:p>
                    </p:txBody>
                  </p:sp>
                  <p:sp>
                    <p:nvSpPr>
                      <p:cNvPr id="27" name="Rechthoek 26"/>
                      <p:cNvSpPr/>
                      <p:nvPr/>
                    </p:nvSpPr>
                    <p:spPr>
                      <a:xfrm>
                        <a:off x="5092780" y="1181263"/>
                        <a:ext cx="426712" cy="1136639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solidFill>
                          <a:schemeClr val="bg2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nl-NL"/>
                      </a:p>
                    </p:txBody>
                  </p:sp>
                </p:grpSp>
                <p:sp>
                  <p:nvSpPr>
                    <p:cNvPr id="23" name="Rechthoek 22"/>
                    <p:cNvSpPr/>
                    <p:nvPr/>
                  </p:nvSpPr>
                  <p:spPr>
                    <a:xfrm>
                      <a:off x="5117754" y="2636912"/>
                      <a:ext cx="401738" cy="336806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  <p:cxnSp>
                  <p:nvCxnSpPr>
                    <p:cNvPr id="24" name="Rechte verbindingslijn 23"/>
                    <p:cNvCxnSpPr>
                      <a:stCxn id="26" idx="1"/>
                    </p:cNvCxnSpPr>
                    <p:nvPr/>
                  </p:nvCxnSpPr>
                  <p:spPr>
                    <a:xfrm flipV="1">
                      <a:off x="4716016" y="2973718"/>
                      <a:ext cx="376764" cy="1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Rechte verbindingslijn 24"/>
                    <p:cNvCxnSpPr/>
                    <p:nvPr/>
                  </p:nvCxnSpPr>
                  <p:spPr>
                    <a:xfrm>
                      <a:off x="5092780" y="2060848"/>
                      <a:ext cx="42671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Rechte verbindingslijn 20"/>
                  <p:cNvCxnSpPr/>
                  <p:nvPr/>
                </p:nvCxnSpPr>
                <p:spPr>
                  <a:xfrm>
                    <a:off x="3563888" y="3789040"/>
                    <a:ext cx="80347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9" name="Rechthoek 58"/>
                <p:cNvSpPr/>
                <p:nvPr/>
              </p:nvSpPr>
              <p:spPr>
                <a:xfrm>
                  <a:off x="2411760" y="2060848"/>
                  <a:ext cx="2879606" cy="2448272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41" name="Groep 40"/>
              <p:cNvGrpSpPr/>
              <p:nvPr/>
            </p:nvGrpSpPr>
            <p:grpSpPr>
              <a:xfrm>
                <a:off x="3275856" y="2765439"/>
                <a:ext cx="1152128" cy="1311633"/>
                <a:chOff x="3203848" y="2564904"/>
                <a:chExt cx="1152128" cy="1311633"/>
              </a:xfrm>
            </p:grpSpPr>
            <p:grpSp>
              <p:nvGrpSpPr>
                <p:cNvPr id="42" name="Groep 41"/>
                <p:cNvGrpSpPr/>
                <p:nvPr/>
              </p:nvGrpSpPr>
              <p:grpSpPr>
                <a:xfrm>
                  <a:off x="3203848" y="2564904"/>
                  <a:ext cx="1152128" cy="1311633"/>
                  <a:chOff x="2843808" y="2564904"/>
                  <a:chExt cx="1152128" cy="1311633"/>
                </a:xfrm>
              </p:grpSpPr>
              <p:sp>
                <p:nvSpPr>
                  <p:cNvPr id="44" name="Rechthoek 43"/>
                  <p:cNvSpPr/>
                  <p:nvPr/>
                </p:nvSpPr>
                <p:spPr>
                  <a:xfrm>
                    <a:off x="2843808" y="2564904"/>
                    <a:ext cx="1144633" cy="1311633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45" name="Rechthoek 44"/>
                  <p:cNvSpPr/>
                  <p:nvPr/>
                </p:nvSpPr>
                <p:spPr>
                  <a:xfrm>
                    <a:off x="3203848" y="2868425"/>
                    <a:ext cx="401738" cy="33680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cxnSp>
                <p:nvCxnSpPr>
                  <p:cNvPr id="46" name="Rechte verbindingslijn 45"/>
                  <p:cNvCxnSpPr/>
                  <p:nvPr/>
                </p:nvCxnSpPr>
                <p:spPr>
                  <a:xfrm>
                    <a:off x="3622707" y="3212976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Rechte verbindingslijn 46"/>
                  <p:cNvCxnSpPr/>
                  <p:nvPr/>
                </p:nvCxnSpPr>
                <p:spPr>
                  <a:xfrm>
                    <a:off x="3203848" y="3212976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Rechte verbindingslijn 47"/>
                  <p:cNvCxnSpPr/>
                  <p:nvPr/>
                </p:nvCxnSpPr>
                <p:spPr>
                  <a:xfrm flipV="1">
                    <a:off x="3635896" y="3717032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Rechte verbindingslijn 48"/>
                  <p:cNvCxnSpPr/>
                  <p:nvPr/>
                </p:nvCxnSpPr>
                <p:spPr>
                  <a:xfrm flipV="1">
                    <a:off x="2843808" y="3212976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Rechte verbindingslijn 42"/>
                <p:cNvCxnSpPr/>
                <p:nvPr/>
              </p:nvCxnSpPr>
              <p:spPr>
                <a:xfrm>
                  <a:off x="3982747" y="3868793"/>
                  <a:ext cx="373229" cy="0"/>
                </a:xfrm>
                <a:prstGeom prst="line">
                  <a:avLst/>
                </a:prstGeom>
                <a:ln w="571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ep 60"/>
              <p:cNvGrpSpPr/>
              <p:nvPr/>
            </p:nvGrpSpPr>
            <p:grpSpPr>
              <a:xfrm>
                <a:off x="6156176" y="2765439"/>
                <a:ext cx="1152128" cy="1311633"/>
                <a:chOff x="3203848" y="2564904"/>
                <a:chExt cx="1152128" cy="1311633"/>
              </a:xfrm>
            </p:grpSpPr>
            <p:grpSp>
              <p:nvGrpSpPr>
                <p:cNvPr id="62" name="Groep 61"/>
                <p:cNvGrpSpPr/>
                <p:nvPr/>
              </p:nvGrpSpPr>
              <p:grpSpPr>
                <a:xfrm>
                  <a:off x="3203848" y="2564904"/>
                  <a:ext cx="1152128" cy="1311633"/>
                  <a:chOff x="2843808" y="2564904"/>
                  <a:chExt cx="1152128" cy="1311633"/>
                </a:xfrm>
              </p:grpSpPr>
              <p:sp>
                <p:nvSpPr>
                  <p:cNvPr id="64" name="Rechthoek 63"/>
                  <p:cNvSpPr/>
                  <p:nvPr/>
                </p:nvSpPr>
                <p:spPr>
                  <a:xfrm>
                    <a:off x="2843808" y="2564904"/>
                    <a:ext cx="1144633" cy="1311633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65" name="Rechthoek 64"/>
                  <p:cNvSpPr/>
                  <p:nvPr/>
                </p:nvSpPr>
                <p:spPr>
                  <a:xfrm>
                    <a:off x="3203848" y="2868425"/>
                    <a:ext cx="401738" cy="33680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cxnSp>
                <p:nvCxnSpPr>
                  <p:cNvPr id="66" name="Rechte verbindingslijn 65"/>
                  <p:cNvCxnSpPr/>
                  <p:nvPr/>
                </p:nvCxnSpPr>
                <p:spPr>
                  <a:xfrm>
                    <a:off x="3622707" y="3212976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Rechte verbindingslijn 66"/>
                  <p:cNvCxnSpPr/>
                  <p:nvPr/>
                </p:nvCxnSpPr>
                <p:spPr>
                  <a:xfrm>
                    <a:off x="3203848" y="3212976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Rechte verbindingslijn 67"/>
                  <p:cNvCxnSpPr/>
                  <p:nvPr/>
                </p:nvCxnSpPr>
                <p:spPr>
                  <a:xfrm flipV="1">
                    <a:off x="3635896" y="3717032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Rechte verbindingslijn 68"/>
                  <p:cNvCxnSpPr/>
                  <p:nvPr/>
                </p:nvCxnSpPr>
                <p:spPr>
                  <a:xfrm flipV="1">
                    <a:off x="2843808" y="3212976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3" name="Rechte verbindingslijn 62"/>
                <p:cNvCxnSpPr/>
                <p:nvPr/>
              </p:nvCxnSpPr>
              <p:spPr>
                <a:xfrm>
                  <a:off x="3982747" y="3868793"/>
                  <a:ext cx="373229" cy="0"/>
                </a:xfrm>
                <a:prstGeom prst="line">
                  <a:avLst/>
                </a:prstGeom>
                <a:ln w="571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" name="Rechthoek 4"/>
            <p:cNvSpPr/>
            <p:nvPr/>
          </p:nvSpPr>
          <p:spPr>
            <a:xfrm>
              <a:off x="611560" y="1324868"/>
              <a:ext cx="720080" cy="113663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7" name="Rechte verbindingslijn 6"/>
            <p:cNvCxnSpPr/>
            <p:nvPr/>
          </p:nvCxnSpPr>
          <p:spPr>
            <a:xfrm>
              <a:off x="611560" y="2461507"/>
              <a:ext cx="0" cy="132753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Rechte verbindingslijn 8"/>
          <p:cNvCxnSpPr/>
          <p:nvPr/>
        </p:nvCxnSpPr>
        <p:spPr>
          <a:xfrm>
            <a:off x="8604448" y="1324868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8892480" y="1324868"/>
            <a:ext cx="0" cy="24405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kstvak 73"/>
          <p:cNvSpPr txBox="1"/>
          <p:nvPr/>
        </p:nvSpPr>
        <p:spPr>
          <a:xfrm>
            <a:off x="2022825" y="260648"/>
            <a:ext cx="4709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BUILDING LIGHTING PLAN  PHASE  </a:t>
            </a:r>
            <a:r>
              <a:rPr lang="nl-NL" sz="1600" dirty="0" smtClean="0"/>
              <a:t>II</a:t>
            </a:r>
            <a:endParaRPr lang="nl-NL" sz="1600" dirty="0"/>
          </a:p>
          <a:p>
            <a:pPr algn="ctr"/>
            <a:r>
              <a:rPr lang="nl-NL" sz="1600" dirty="0" smtClean="0"/>
              <a:t>GROUND FLOOR</a:t>
            </a:r>
            <a:endParaRPr lang="nl-NL" sz="1600" dirty="0"/>
          </a:p>
        </p:txBody>
      </p:sp>
      <p:sp>
        <p:nvSpPr>
          <p:cNvPr id="8" name="Tekstvak 7"/>
          <p:cNvSpPr txBox="1"/>
          <p:nvPr/>
        </p:nvSpPr>
        <p:spPr>
          <a:xfrm>
            <a:off x="1590778" y="3812580"/>
            <a:ext cx="151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err="1" smtClean="0"/>
              <a:t>Entrances</a:t>
            </a:r>
            <a:endParaRPr lang="nl-NL" sz="1200" dirty="0" smtClean="0"/>
          </a:p>
          <a:p>
            <a:pPr algn="ctr"/>
            <a:r>
              <a:rPr lang="nl-NL" sz="1200" dirty="0" smtClean="0"/>
              <a:t>500 </a:t>
            </a:r>
            <a:r>
              <a:rPr lang="nl-NL" sz="1200" dirty="0"/>
              <a:t>-</a:t>
            </a:r>
            <a:r>
              <a:rPr lang="nl-NL" sz="1200" dirty="0" smtClean="0"/>
              <a:t> 508</a:t>
            </a:r>
            <a:endParaRPr lang="nl-NL" sz="1200" dirty="0"/>
          </a:p>
        </p:txBody>
      </p:sp>
      <p:sp>
        <p:nvSpPr>
          <p:cNvPr id="51" name="Tekstvak 50"/>
          <p:cNvSpPr txBox="1"/>
          <p:nvPr/>
        </p:nvSpPr>
        <p:spPr>
          <a:xfrm>
            <a:off x="3245738" y="3812580"/>
            <a:ext cx="151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err="1" smtClean="0"/>
              <a:t>Entrances</a:t>
            </a:r>
            <a:endParaRPr lang="nl-NL" sz="1200" dirty="0" smtClean="0"/>
          </a:p>
          <a:p>
            <a:pPr algn="ctr"/>
            <a:r>
              <a:rPr lang="nl-NL" sz="1200" dirty="0" smtClean="0"/>
              <a:t>509 - 529</a:t>
            </a:r>
            <a:endParaRPr lang="nl-NL" sz="1200" dirty="0"/>
          </a:p>
        </p:txBody>
      </p:sp>
      <p:sp>
        <p:nvSpPr>
          <p:cNvPr id="52" name="Tekstvak 51"/>
          <p:cNvSpPr txBox="1"/>
          <p:nvPr/>
        </p:nvSpPr>
        <p:spPr>
          <a:xfrm>
            <a:off x="6156176" y="3789040"/>
            <a:ext cx="151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err="1" smtClean="0"/>
              <a:t>Entrances</a:t>
            </a:r>
            <a:endParaRPr lang="nl-NL" sz="1200" dirty="0" smtClean="0"/>
          </a:p>
          <a:p>
            <a:pPr algn="ctr"/>
            <a:r>
              <a:rPr lang="nl-NL" sz="1200" dirty="0" smtClean="0"/>
              <a:t>526 </a:t>
            </a:r>
            <a:r>
              <a:rPr lang="nl-NL" sz="1200" dirty="0"/>
              <a:t>-</a:t>
            </a:r>
            <a:r>
              <a:rPr lang="nl-NL" sz="1200" dirty="0" smtClean="0"/>
              <a:t> 542</a:t>
            </a:r>
            <a:endParaRPr lang="nl-NL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3982" y="2564904"/>
            <a:ext cx="146050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" name="Ovaal 57"/>
          <p:cNvSpPr/>
          <p:nvPr/>
        </p:nvSpPr>
        <p:spPr>
          <a:xfrm>
            <a:off x="3923928" y="256490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Ovaal 74"/>
          <p:cNvSpPr/>
          <p:nvPr/>
        </p:nvSpPr>
        <p:spPr>
          <a:xfrm>
            <a:off x="3923928" y="321297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Ovaal 75"/>
          <p:cNvSpPr/>
          <p:nvPr/>
        </p:nvSpPr>
        <p:spPr>
          <a:xfrm>
            <a:off x="4355976" y="321297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Ovaal 76"/>
          <p:cNvSpPr/>
          <p:nvPr/>
        </p:nvSpPr>
        <p:spPr>
          <a:xfrm>
            <a:off x="6804248" y="256490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8" name="Ovaal 77"/>
          <p:cNvSpPr/>
          <p:nvPr/>
        </p:nvSpPr>
        <p:spPr>
          <a:xfrm>
            <a:off x="7596336" y="256490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0" name="Ovaal 79"/>
          <p:cNvSpPr/>
          <p:nvPr/>
        </p:nvSpPr>
        <p:spPr>
          <a:xfrm>
            <a:off x="7236296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Ovaal 80"/>
          <p:cNvSpPr/>
          <p:nvPr/>
        </p:nvSpPr>
        <p:spPr>
          <a:xfrm>
            <a:off x="6804248" y="321297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2" name="Ovaal 81"/>
          <p:cNvSpPr/>
          <p:nvPr/>
        </p:nvSpPr>
        <p:spPr>
          <a:xfrm>
            <a:off x="4355976" y="386104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83" name="Ovaal 82"/>
          <p:cNvSpPr/>
          <p:nvPr/>
        </p:nvSpPr>
        <p:spPr>
          <a:xfrm>
            <a:off x="2699792" y="386104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84" name="Ovaal 83"/>
          <p:cNvSpPr/>
          <p:nvPr/>
        </p:nvSpPr>
        <p:spPr>
          <a:xfrm>
            <a:off x="4283968" y="256490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5" name="Ovaal 84"/>
          <p:cNvSpPr/>
          <p:nvPr/>
        </p:nvSpPr>
        <p:spPr>
          <a:xfrm>
            <a:off x="3923928" y="285293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6" name="Ovaal 85"/>
          <p:cNvSpPr/>
          <p:nvPr/>
        </p:nvSpPr>
        <p:spPr>
          <a:xfrm>
            <a:off x="4716016" y="292494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7" name="Ovaal 86"/>
          <p:cNvSpPr/>
          <p:nvPr/>
        </p:nvSpPr>
        <p:spPr>
          <a:xfrm>
            <a:off x="3923928" y="357301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8" name="Ovaal 87"/>
          <p:cNvSpPr/>
          <p:nvPr/>
        </p:nvSpPr>
        <p:spPr>
          <a:xfrm>
            <a:off x="4355976" y="357301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9" name="Ovaal 88"/>
          <p:cNvSpPr/>
          <p:nvPr/>
        </p:nvSpPr>
        <p:spPr>
          <a:xfrm>
            <a:off x="7236296" y="256490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0" name="Ovaal 89"/>
          <p:cNvSpPr/>
          <p:nvPr/>
        </p:nvSpPr>
        <p:spPr>
          <a:xfrm>
            <a:off x="6804248" y="285293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2" name="Ovaal 91"/>
          <p:cNvSpPr/>
          <p:nvPr/>
        </p:nvSpPr>
        <p:spPr>
          <a:xfrm>
            <a:off x="7596336" y="2996952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3" name="Ovaal 92"/>
          <p:cNvSpPr/>
          <p:nvPr/>
        </p:nvSpPr>
        <p:spPr>
          <a:xfrm>
            <a:off x="7236296" y="357301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4" name="Ovaal 93"/>
          <p:cNvSpPr/>
          <p:nvPr/>
        </p:nvSpPr>
        <p:spPr>
          <a:xfrm>
            <a:off x="6804248" y="357301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6" name="Ovaal 95"/>
          <p:cNvSpPr/>
          <p:nvPr/>
        </p:nvSpPr>
        <p:spPr>
          <a:xfrm>
            <a:off x="2267744" y="357301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7" name="Ovaal 96"/>
          <p:cNvSpPr/>
          <p:nvPr/>
        </p:nvSpPr>
        <p:spPr>
          <a:xfrm>
            <a:off x="2267744" y="292494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8" name="Ovaal 97"/>
          <p:cNvSpPr/>
          <p:nvPr/>
        </p:nvSpPr>
        <p:spPr>
          <a:xfrm>
            <a:off x="2699792" y="256490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9" name="Ovaal 98"/>
          <p:cNvSpPr/>
          <p:nvPr/>
        </p:nvSpPr>
        <p:spPr>
          <a:xfrm>
            <a:off x="2699792" y="141277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0" name="Ovaal 99"/>
          <p:cNvSpPr/>
          <p:nvPr/>
        </p:nvSpPr>
        <p:spPr>
          <a:xfrm>
            <a:off x="2267744" y="328498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1" name="Ovaal 100"/>
          <p:cNvSpPr/>
          <p:nvPr/>
        </p:nvSpPr>
        <p:spPr>
          <a:xfrm>
            <a:off x="2699792" y="328498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2" name="Ovaal 101"/>
          <p:cNvSpPr/>
          <p:nvPr/>
        </p:nvSpPr>
        <p:spPr>
          <a:xfrm>
            <a:off x="2699792" y="357301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4" name="Ovaal 103"/>
          <p:cNvSpPr/>
          <p:nvPr/>
        </p:nvSpPr>
        <p:spPr>
          <a:xfrm>
            <a:off x="2699792" y="184482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5" name="Ovaal 104"/>
          <p:cNvSpPr/>
          <p:nvPr/>
        </p:nvSpPr>
        <p:spPr>
          <a:xfrm>
            <a:off x="4716016" y="364502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6" name="Ovaal 105"/>
          <p:cNvSpPr/>
          <p:nvPr/>
        </p:nvSpPr>
        <p:spPr>
          <a:xfrm>
            <a:off x="7596336" y="364502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0" name="Ovaal 109"/>
          <p:cNvSpPr/>
          <p:nvPr/>
        </p:nvSpPr>
        <p:spPr>
          <a:xfrm>
            <a:off x="2699792" y="227687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1" name="Ovaal 110"/>
          <p:cNvSpPr/>
          <p:nvPr/>
        </p:nvSpPr>
        <p:spPr>
          <a:xfrm>
            <a:off x="7236296" y="386104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grpSp>
        <p:nvGrpSpPr>
          <p:cNvPr id="95" name="Groep 94"/>
          <p:cNvGrpSpPr/>
          <p:nvPr/>
        </p:nvGrpSpPr>
        <p:grpSpPr>
          <a:xfrm>
            <a:off x="2987824" y="4869160"/>
            <a:ext cx="3377536" cy="1008112"/>
            <a:chOff x="3265795" y="5229359"/>
            <a:chExt cx="3377536" cy="1008112"/>
          </a:xfrm>
        </p:grpSpPr>
        <p:sp>
          <p:nvSpPr>
            <p:cNvPr id="112" name="Ovaal 111"/>
            <p:cNvSpPr/>
            <p:nvPr/>
          </p:nvSpPr>
          <p:spPr>
            <a:xfrm>
              <a:off x="3277465" y="6021447"/>
              <a:ext cx="144016" cy="14401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3" name="Ovaal 112"/>
            <p:cNvSpPr/>
            <p:nvPr/>
          </p:nvSpPr>
          <p:spPr>
            <a:xfrm>
              <a:off x="3265795" y="5651534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4" name="Ovaal 113"/>
            <p:cNvSpPr/>
            <p:nvPr/>
          </p:nvSpPr>
          <p:spPr>
            <a:xfrm>
              <a:off x="3277465" y="5311239"/>
              <a:ext cx="144016" cy="14401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5" name="Tekstvak 114"/>
            <p:cNvSpPr txBox="1"/>
            <p:nvPr/>
          </p:nvSpPr>
          <p:spPr>
            <a:xfrm>
              <a:off x="3536590" y="5229359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</a:t>
              </a:r>
              <a:r>
                <a:rPr lang="nl-NL" sz="1400" dirty="0" err="1" smtClean="0"/>
                <a:t>emergency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lighting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capable</a:t>
              </a:r>
              <a:r>
                <a:rPr lang="nl-NL" sz="1400" dirty="0" smtClean="0"/>
                <a:t> </a:t>
              </a:r>
              <a:endParaRPr lang="nl-NL" sz="1400" dirty="0"/>
            </a:p>
          </p:txBody>
        </p:sp>
        <p:sp>
          <p:nvSpPr>
            <p:cNvPr id="116" name="Tekstvak 115"/>
            <p:cNvSpPr txBox="1"/>
            <p:nvPr/>
          </p:nvSpPr>
          <p:spPr>
            <a:xfrm>
              <a:off x="3567106" y="556965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</a:t>
              </a:r>
              <a:r>
                <a:rPr lang="nl-NL" sz="1400" dirty="0" err="1" smtClean="0"/>
                <a:t>from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other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categories</a:t>
              </a:r>
              <a:r>
                <a:rPr lang="nl-NL" sz="1400" dirty="0" smtClean="0"/>
                <a:t> of </a:t>
              </a:r>
              <a:r>
                <a:rPr lang="nl-NL" sz="1400" dirty="0" err="1" smtClean="0"/>
                <a:t>lighting</a:t>
              </a:r>
              <a:r>
                <a:rPr lang="nl-NL" sz="1400" dirty="0" smtClean="0"/>
                <a:t> </a:t>
              </a:r>
              <a:endParaRPr lang="nl-NL" sz="1400" dirty="0"/>
            </a:p>
          </p:txBody>
        </p:sp>
        <p:sp>
          <p:nvSpPr>
            <p:cNvPr id="117" name="Tekstvak 116"/>
            <p:cNvSpPr txBox="1"/>
            <p:nvPr/>
          </p:nvSpPr>
          <p:spPr>
            <a:xfrm>
              <a:off x="3567106" y="592969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de-</a:t>
              </a:r>
              <a:r>
                <a:rPr lang="nl-NL" sz="1400" dirty="0" err="1" smtClean="0"/>
                <a:t>activated</a:t>
              </a:r>
              <a:endParaRPr lang="nl-NL" sz="1400" dirty="0"/>
            </a:p>
          </p:txBody>
        </p:sp>
      </p:grpSp>
      <p:sp>
        <p:nvSpPr>
          <p:cNvPr id="107" name="Ovaal 106"/>
          <p:cNvSpPr/>
          <p:nvPr/>
        </p:nvSpPr>
        <p:spPr>
          <a:xfrm>
            <a:off x="7596336" y="335699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8" name="Ovaal 107"/>
          <p:cNvSpPr/>
          <p:nvPr/>
        </p:nvSpPr>
        <p:spPr>
          <a:xfrm>
            <a:off x="4716016" y="335699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9" name="Ovaal 108"/>
          <p:cNvSpPr/>
          <p:nvPr/>
        </p:nvSpPr>
        <p:spPr>
          <a:xfrm>
            <a:off x="2267744" y="256490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8" name="Tekstvak 117"/>
          <p:cNvSpPr txBox="1"/>
          <p:nvPr/>
        </p:nvSpPr>
        <p:spPr>
          <a:xfrm>
            <a:off x="8041649" y="6536377"/>
            <a:ext cx="24980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/>
              <a:t>8-2-2016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3437544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ep 9"/>
          <p:cNvGrpSpPr/>
          <p:nvPr/>
        </p:nvGrpSpPr>
        <p:grpSpPr>
          <a:xfrm>
            <a:off x="971600" y="964828"/>
            <a:ext cx="7272808" cy="2464172"/>
            <a:chOff x="971600" y="1124744"/>
            <a:chExt cx="7272808" cy="2464172"/>
          </a:xfrm>
        </p:grpSpPr>
        <p:sp>
          <p:nvSpPr>
            <p:cNvPr id="4" name="Rechthoek 3"/>
            <p:cNvSpPr/>
            <p:nvPr/>
          </p:nvSpPr>
          <p:spPr>
            <a:xfrm>
              <a:off x="971600" y="1124744"/>
              <a:ext cx="7272808" cy="24641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9" name="Rechthoek 58"/>
            <p:cNvSpPr/>
            <p:nvPr/>
          </p:nvSpPr>
          <p:spPr>
            <a:xfrm>
              <a:off x="2599275" y="1140643"/>
              <a:ext cx="2879606" cy="241769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8" name="Groep 7"/>
            <p:cNvGrpSpPr/>
            <p:nvPr/>
          </p:nvGrpSpPr>
          <p:grpSpPr>
            <a:xfrm>
              <a:off x="6302990" y="2261383"/>
              <a:ext cx="1152128" cy="1311633"/>
              <a:chOff x="6302990" y="4202695"/>
              <a:chExt cx="1152128" cy="1311633"/>
            </a:xfrm>
          </p:grpSpPr>
          <p:sp>
            <p:nvSpPr>
              <p:cNvPr id="64" name="Rechthoek 63"/>
              <p:cNvSpPr/>
              <p:nvPr/>
            </p:nvSpPr>
            <p:spPr>
              <a:xfrm>
                <a:off x="6302990" y="4202695"/>
                <a:ext cx="1144633" cy="131163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65" name="Rechthoek 64"/>
              <p:cNvSpPr/>
              <p:nvPr/>
            </p:nvSpPr>
            <p:spPr>
              <a:xfrm>
                <a:off x="6663030" y="4506216"/>
                <a:ext cx="401738" cy="33680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66" name="Rechte verbindingslijn 65"/>
              <p:cNvCxnSpPr/>
              <p:nvPr/>
            </p:nvCxnSpPr>
            <p:spPr>
              <a:xfrm>
                <a:off x="7081889" y="4850767"/>
                <a:ext cx="0" cy="65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Rechte verbindingslijn 66"/>
              <p:cNvCxnSpPr/>
              <p:nvPr/>
            </p:nvCxnSpPr>
            <p:spPr>
              <a:xfrm>
                <a:off x="6663030" y="4850767"/>
                <a:ext cx="0" cy="65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Rechte verbindingslijn 67"/>
              <p:cNvCxnSpPr/>
              <p:nvPr/>
            </p:nvCxnSpPr>
            <p:spPr>
              <a:xfrm flipV="1">
                <a:off x="7095078" y="5373215"/>
                <a:ext cx="360040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Rechte verbindingslijn 68"/>
              <p:cNvCxnSpPr/>
              <p:nvPr/>
            </p:nvCxnSpPr>
            <p:spPr>
              <a:xfrm flipV="1">
                <a:off x="6302990" y="5373215"/>
                <a:ext cx="360040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ep 39"/>
            <p:cNvGrpSpPr/>
            <p:nvPr/>
          </p:nvGrpSpPr>
          <p:grpSpPr>
            <a:xfrm>
              <a:off x="1761529" y="1131677"/>
              <a:ext cx="858760" cy="1800200"/>
              <a:chOff x="5297416" y="1340768"/>
              <a:chExt cx="858760" cy="1800200"/>
            </a:xfrm>
          </p:grpSpPr>
          <p:grpSp>
            <p:nvGrpSpPr>
              <p:cNvPr id="50" name="Groep 49"/>
              <p:cNvGrpSpPr/>
              <p:nvPr/>
            </p:nvGrpSpPr>
            <p:grpSpPr>
              <a:xfrm>
                <a:off x="5297416" y="1340768"/>
                <a:ext cx="858760" cy="1455649"/>
                <a:chOff x="3563888" y="1340768"/>
                <a:chExt cx="858760" cy="1455649"/>
              </a:xfrm>
              <a:solidFill>
                <a:schemeClr val="bg1">
                  <a:lumMod val="95000"/>
                </a:schemeClr>
              </a:solidFill>
            </p:grpSpPr>
            <p:sp>
              <p:nvSpPr>
                <p:cNvPr id="53" name="Rechthoek 52"/>
                <p:cNvSpPr/>
                <p:nvPr/>
              </p:nvSpPr>
              <p:spPr>
                <a:xfrm>
                  <a:off x="3563888" y="2220353"/>
                  <a:ext cx="504056" cy="487413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54" name="Rechthoek 53"/>
                <p:cNvSpPr/>
                <p:nvPr/>
              </p:nvSpPr>
              <p:spPr>
                <a:xfrm>
                  <a:off x="3995936" y="1340768"/>
                  <a:ext cx="426712" cy="1455649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51" name="Rechte verbindingslijn 50"/>
              <p:cNvCxnSpPr/>
              <p:nvPr/>
            </p:nvCxnSpPr>
            <p:spPr>
              <a:xfrm>
                <a:off x="5714688" y="2220353"/>
                <a:ext cx="42671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Rechthoek 51"/>
              <p:cNvSpPr/>
              <p:nvPr/>
            </p:nvSpPr>
            <p:spPr>
              <a:xfrm>
                <a:off x="5741951" y="2804162"/>
                <a:ext cx="401738" cy="33680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5" name="Rechthoek 4"/>
            <p:cNvSpPr/>
            <p:nvPr/>
          </p:nvSpPr>
          <p:spPr>
            <a:xfrm>
              <a:off x="2188241" y="2931877"/>
              <a:ext cx="432048" cy="62646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74" name="Groep 73"/>
            <p:cNvGrpSpPr/>
            <p:nvPr/>
          </p:nvGrpSpPr>
          <p:grpSpPr>
            <a:xfrm>
              <a:off x="3448216" y="2261383"/>
              <a:ext cx="1152128" cy="1311633"/>
              <a:chOff x="6302990" y="4202695"/>
              <a:chExt cx="1152128" cy="1311633"/>
            </a:xfrm>
          </p:grpSpPr>
          <p:sp>
            <p:nvSpPr>
              <p:cNvPr id="75" name="Rechthoek 74"/>
              <p:cNvSpPr/>
              <p:nvPr/>
            </p:nvSpPr>
            <p:spPr>
              <a:xfrm>
                <a:off x="6302990" y="4202695"/>
                <a:ext cx="1144633" cy="131163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76" name="Rechthoek 75"/>
              <p:cNvSpPr/>
              <p:nvPr/>
            </p:nvSpPr>
            <p:spPr>
              <a:xfrm>
                <a:off x="6663030" y="4506216"/>
                <a:ext cx="401738" cy="33680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77" name="Rechte verbindingslijn 76"/>
              <p:cNvCxnSpPr/>
              <p:nvPr/>
            </p:nvCxnSpPr>
            <p:spPr>
              <a:xfrm>
                <a:off x="7081889" y="4850767"/>
                <a:ext cx="0" cy="65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Rechte verbindingslijn 77"/>
              <p:cNvCxnSpPr/>
              <p:nvPr/>
            </p:nvCxnSpPr>
            <p:spPr>
              <a:xfrm>
                <a:off x="6663030" y="4850767"/>
                <a:ext cx="0" cy="65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Rechte verbindingslijn 78"/>
              <p:cNvCxnSpPr/>
              <p:nvPr/>
            </p:nvCxnSpPr>
            <p:spPr>
              <a:xfrm flipV="1">
                <a:off x="7095078" y="5373215"/>
                <a:ext cx="360040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Rechte verbindingslijn 79"/>
              <p:cNvCxnSpPr/>
              <p:nvPr/>
            </p:nvCxnSpPr>
            <p:spPr>
              <a:xfrm flipV="1">
                <a:off x="6302990" y="5373215"/>
                <a:ext cx="360040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1" name="Tekstvak 80"/>
          <p:cNvSpPr txBox="1"/>
          <p:nvPr/>
        </p:nvSpPr>
        <p:spPr>
          <a:xfrm>
            <a:off x="2843808" y="188640"/>
            <a:ext cx="363920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BUILDING LIGHTING </a:t>
            </a:r>
            <a:r>
              <a:rPr lang="nl-NL" dirty="0"/>
              <a:t>PLAN  </a:t>
            </a:r>
            <a:r>
              <a:rPr lang="nl-NL" dirty="0" smtClean="0"/>
              <a:t>PHASE  II</a:t>
            </a:r>
            <a:endParaRPr lang="nl-NL" dirty="0"/>
          </a:p>
          <a:p>
            <a:pPr algn="ctr"/>
            <a:r>
              <a:rPr lang="nl-NL" sz="1600" dirty="0" smtClean="0"/>
              <a:t>FLOORS  1 - 4</a:t>
            </a:r>
            <a:endParaRPr lang="nl-NL" sz="1600" dirty="0"/>
          </a:p>
        </p:txBody>
      </p:sp>
      <p:sp>
        <p:nvSpPr>
          <p:cNvPr id="42" name="Tekstvak 41"/>
          <p:cNvSpPr txBox="1"/>
          <p:nvPr/>
        </p:nvSpPr>
        <p:spPr>
          <a:xfrm>
            <a:off x="3347864" y="3501008"/>
            <a:ext cx="2085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Frontside  Warande</a:t>
            </a:r>
            <a:endParaRPr lang="nl-NL" sz="1200" dirty="0"/>
          </a:p>
        </p:txBody>
      </p:sp>
      <p:sp>
        <p:nvSpPr>
          <p:cNvPr id="44" name="Ovaal 43"/>
          <p:cNvSpPr/>
          <p:nvPr/>
        </p:nvSpPr>
        <p:spPr>
          <a:xfrm>
            <a:off x="3923928" y="220486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Ovaal 44"/>
          <p:cNvSpPr/>
          <p:nvPr/>
        </p:nvSpPr>
        <p:spPr>
          <a:xfrm>
            <a:off x="6804248" y="220486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Ovaal 45"/>
          <p:cNvSpPr/>
          <p:nvPr/>
        </p:nvSpPr>
        <p:spPr>
          <a:xfrm>
            <a:off x="3923928" y="321297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Ovaal 46"/>
          <p:cNvSpPr/>
          <p:nvPr/>
        </p:nvSpPr>
        <p:spPr>
          <a:xfrm>
            <a:off x="3563888" y="2708920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Ovaal 47"/>
          <p:cNvSpPr/>
          <p:nvPr/>
        </p:nvSpPr>
        <p:spPr>
          <a:xfrm>
            <a:off x="4355976" y="2708920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Ovaal 48"/>
          <p:cNvSpPr/>
          <p:nvPr/>
        </p:nvSpPr>
        <p:spPr>
          <a:xfrm>
            <a:off x="6444208" y="2636912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Ovaal 54"/>
          <p:cNvSpPr/>
          <p:nvPr/>
        </p:nvSpPr>
        <p:spPr>
          <a:xfrm>
            <a:off x="7164288" y="2636912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Ovaal 55"/>
          <p:cNvSpPr/>
          <p:nvPr/>
        </p:nvSpPr>
        <p:spPr>
          <a:xfrm>
            <a:off x="6804248" y="321297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Ovaal 56"/>
          <p:cNvSpPr/>
          <p:nvPr/>
        </p:nvSpPr>
        <p:spPr>
          <a:xfrm>
            <a:off x="2339752" y="213285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Ovaal 57"/>
          <p:cNvSpPr/>
          <p:nvPr/>
        </p:nvSpPr>
        <p:spPr>
          <a:xfrm>
            <a:off x="2339752" y="105273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Ovaal 59"/>
          <p:cNvSpPr/>
          <p:nvPr/>
        </p:nvSpPr>
        <p:spPr>
          <a:xfrm>
            <a:off x="2339752" y="1628800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Ovaal 60"/>
          <p:cNvSpPr/>
          <p:nvPr/>
        </p:nvSpPr>
        <p:spPr>
          <a:xfrm>
            <a:off x="2339752" y="191683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Ovaal 61"/>
          <p:cNvSpPr/>
          <p:nvPr/>
        </p:nvSpPr>
        <p:spPr>
          <a:xfrm>
            <a:off x="2339752" y="13407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Ovaal 62"/>
          <p:cNvSpPr/>
          <p:nvPr/>
        </p:nvSpPr>
        <p:spPr>
          <a:xfrm>
            <a:off x="3563888" y="328498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Ovaal 69"/>
          <p:cNvSpPr/>
          <p:nvPr/>
        </p:nvSpPr>
        <p:spPr>
          <a:xfrm>
            <a:off x="6444208" y="328498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Ovaal 70"/>
          <p:cNvSpPr/>
          <p:nvPr/>
        </p:nvSpPr>
        <p:spPr>
          <a:xfrm>
            <a:off x="7236296" y="328498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2" name="Ovaal 81"/>
          <p:cNvSpPr/>
          <p:nvPr/>
        </p:nvSpPr>
        <p:spPr>
          <a:xfrm>
            <a:off x="1907704" y="213285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3" name="Ovaal 82"/>
          <p:cNvSpPr/>
          <p:nvPr/>
        </p:nvSpPr>
        <p:spPr>
          <a:xfrm>
            <a:off x="3563888" y="220486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4" name="Ovaal 83"/>
          <p:cNvSpPr/>
          <p:nvPr/>
        </p:nvSpPr>
        <p:spPr>
          <a:xfrm>
            <a:off x="4355976" y="220486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9" name="Ovaal 88"/>
          <p:cNvSpPr/>
          <p:nvPr/>
        </p:nvSpPr>
        <p:spPr>
          <a:xfrm>
            <a:off x="6444208" y="220486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0" name="Ovaal 89"/>
          <p:cNvSpPr/>
          <p:nvPr/>
        </p:nvSpPr>
        <p:spPr>
          <a:xfrm>
            <a:off x="7164288" y="220486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1" name="Ovaal 90"/>
          <p:cNvSpPr/>
          <p:nvPr/>
        </p:nvSpPr>
        <p:spPr>
          <a:xfrm>
            <a:off x="4355976" y="328498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2" name="Ovaal 91"/>
          <p:cNvSpPr/>
          <p:nvPr/>
        </p:nvSpPr>
        <p:spPr>
          <a:xfrm>
            <a:off x="3923928" y="285293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3" name="Ovaal 92"/>
          <p:cNvSpPr/>
          <p:nvPr/>
        </p:nvSpPr>
        <p:spPr>
          <a:xfrm>
            <a:off x="6804248" y="285293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72" name="Groep 71"/>
          <p:cNvGrpSpPr/>
          <p:nvPr/>
        </p:nvGrpSpPr>
        <p:grpSpPr>
          <a:xfrm>
            <a:off x="2987824" y="4869160"/>
            <a:ext cx="3377536" cy="1008112"/>
            <a:chOff x="3265795" y="5229359"/>
            <a:chExt cx="3377536" cy="1008112"/>
          </a:xfrm>
        </p:grpSpPr>
        <p:sp>
          <p:nvSpPr>
            <p:cNvPr id="94" name="Ovaal 93"/>
            <p:cNvSpPr/>
            <p:nvPr/>
          </p:nvSpPr>
          <p:spPr>
            <a:xfrm>
              <a:off x="3277465" y="6021447"/>
              <a:ext cx="144016" cy="14401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5" name="Ovaal 94"/>
            <p:cNvSpPr/>
            <p:nvPr/>
          </p:nvSpPr>
          <p:spPr>
            <a:xfrm>
              <a:off x="3265795" y="5651534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6" name="Ovaal 95"/>
            <p:cNvSpPr/>
            <p:nvPr/>
          </p:nvSpPr>
          <p:spPr>
            <a:xfrm>
              <a:off x="3277465" y="5311239"/>
              <a:ext cx="144016" cy="14401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7" name="Tekstvak 96"/>
            <p:cNvSpPr txBox="1"/>
            <p:nvPr/>
          </p:nvSpPr>
          <p:spPr>
            <a:xfrm>
              <a:off x="3536590" y="5229359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</a:t>
              </a:r>
              <a:r>
                <a:rPr lang="nl-NL" sz="1400" dirty="0" err="1" smtClean="0"/>
                <a:t>emergency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lighting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capable</a:t>
              </a:r>
              <a:r>
                <a:rPr lang="nl-NL" sz="1400" dirty="0" smtClean="0"/>
                <a:t> </a:t>
              </a:r>
              <a:endParaRPr lang="nl-NL" sz="1400" dirty="0"/>
            </a:p>
          </p:txBody>
        </p:sp>
        <p:sp>
          <p:nvSpPr>
            <p:cNvPr id="98" name="Tekstvak 97"/>
            <p:cNvSpPr txBox="1"/>
            <p:nvPr/>
          </p:nvSpPr>
          <p:spPr>
            <a:xfrm>
              <a:off x="3567106" y="556965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</a:t>
              </a:r>
              <a:r>
                <a:rPr lang="nl-NL" sz="1400" dirty="0" err="1" smtClean="0"/>
                <a:t>from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other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categories</a:t>
              </a:r>
              <a:r>
                <a:rPr lang="nl-NL" sz="1400" dirty="0" smtClean="0"/>
                <a:t> of </a:t>
              </a:r>
              <a:r>
                <a:rPr lang="nl-NL" sz="1400" dirty="0" err="1" smtClean="0"/>
                <a:t>lighting</a:t>
              </a:r>
              <a:r>
                <a:rPr lang="nl-NL" sz="1400" dirty="0" smtClean="0"/>
                <a:t> </a:t>
              </a:r>
              <a:endParaRPr lang="nl-NL" sz="1400" dirty="0"/>
            </a:p>
          </p:txBody>
        </p:sp>
        <p:sp>
          <p:nvSpPr>
            <p:cNvPr id="99" name="Tekstvak 98"/>
            <p:cNvSpPr txBox="1"/>
            <p:nvPr/>
          </p:nvSpPr>
          <p:spPr>
            <a:xfrm>
              <a:off x="3567106" y="592969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de-</a:t>
              </a:r>
              <a:r>
                <a:rPr lang="nl-NL" sz="1400" dirty="0" err="1" smtClean="0"/>
                <a:t>activated</a:t>
              </a:r>
              <a:endParaRPr lang="nl-NL" sz="1400" dirty="0"/>
            </a:p>
          </p:txBody>
        </p:sp>
      </p:grpSp>
      <p:sp>
        <p:nvSpPr>
          <p:cNvPr id="100" name="Tekstvak 99"/>
          <p:cNvSpPr txBox="1"/>
          <p:nvPr/>
        </p:nvSpPr>
        <p:spPr>
          <a:xfrm>
            <a:off x="8041649" y="6536377"/>
            <a:ext cx="24980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/>
              <a:t>8-2-2016</a:t>
            </a:r>
            <a:endParaRPr lang="nl-NL" sz="1200" dirty="0"/>
          </a:p>
        </p:txBody>
      </p:sp>
      <p:sp>
        <p:nvSpPr>
          <p:cNvPr id="101" name="Ovaal 100"/>
          <p:cNvSpPr/>
          <p:nvPr/>
        </p:nvSpPr>
        <p:spPr>
          <a:xfrm>
            <a:off x="4355976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2" name="Ovaal 101"/>
          <p:cNvSpPr/>
          <p:nvPr/>
        </p:nvSpPr>
        <p:spPr>
          <a:xfrm>
            <a:off x="7164288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3" name="Ovaal 102"/>
          <p:cNvSpPr/>
          <p:nvPr/>
        </p:nvSpPr>
        <p:spPr>
          <a:xfrm>
            <a:off x="1907704" y="191683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3" name="Ovaal 72"/>
          <p:cNvSpPr/>
          <p:nvPr/>
        </p:nvSpPr>
        <p:spPr>
          <a:xfrm>
            <a:off x="3584147" y="301318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6" name="Ovaal 85"/>
          <p:cNvSpPr/>
          <p:nvPr/>
        </p:nvSpPr>
        <p:spPr>
          <a:xfrm>
            <a:off x="6441627" y="301395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4297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hthoek 99"/>
          <p:cNvSpPr/>
          <p:nvPr/>
        </p:nvSpPr>
        <p:spPr>
          <a:xfrm>
            <a:off x="6353690" y="2924944"/>
            <a:ext cx="491266" cy="5919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7" name="Groep 16"/>
          <p:cNvGrpSpPr/>
          <p:nvPr/>
        </p:nvGrpSpPr>
        <p:grpSpPr>
          <a:xfrm>
            <a:off x="966896" y="1340768"/>
            <a:ext cx="7272808" cy="2464172"/>
            <a:chOff x="966896" y="1068225"/>
            <a:chExt cx="7272808" cy="2464172"/>
          </a:xfrm>
        </p:grpSpPr>
        <p:sp>
          <p:nvSpPr>
            <p:cNvPr id="4" name="Rechthoek 3"/>
            <p:cNvSpPr/>
            <p:nvPr/>
          </p:nvSpPr>
          <p:spPr>
            <a:xfrm>
              <a:off x="966896" y="1068225"/>
              <a:ext cx="7272808" cy="24641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16" name="Groep 15"/>
            <p:cNvGrpSpPr/>
            <p:nvPr/>
          </p:nvGrpSpPr>
          <p:grpSpPr>
            <a:xfrm>
              <a:off x="4139952" y="2132856"/>
              <a:ext cx="1192836" cy="1352663"/>
              <a:chOff x="4211960" y="2164245"/>
              <a:chExt cx="1192836" cy="1352663"/>
            </a:xfrm>
          </p:grpSpPr>
          <p:grpSp>
            <p:nvGrpSpPr>
              <p:cNvPr id="13" name="Groep 12"/>
              <p:cNvGrpSpPr/>
              <p:nvPr/>
            </p:nvGrpSpPr>
            <p:grpSpPr>
              <a:xfrm>
                <a:off x="4238556" y="2164245"/>
                <a:ext cx="1144633" cy="1311633"/>
                <a:chOff x="6300192" y="2060848"/>
                <a:chExt cx="1144633" cy="1311633"/>
              </a:xfrm>
            </p:grpSpPr>
            <p:grpSp>
              <p:nvGrpSpPr>
                <p:cNvPr id="2" name="Groep 1"/>
                <p:cNvGrpSpPr/>
                <p:nvPr/>
              </p:nvGrpSpPr>
              <p:grpSpPr>
                <a:xfrm>
                  <a:off x="6300192" y="2060848"/>
                  <a:ext cx="1144633" cy="1311633"/>
                  <a:chOff x="6455390" y="3773551"/>
                  <a:chExt cx="1144633" cy="1311633"/>
                </a:xfrm>
              </p:grpSpPr>
              <p:sp>
                <p:nvSpPr>
                  <p:cNvPr id="34" name="Rechthoek 33"/>
                  <p:cNvSpPr/>
                  <p:nvPr/>
                </p:nvSpPr>
                <p:spPr>
                  <a:xfrm>
                    <a:off x="6455390" y="3773551"/>
                    <a:ext cx="1144633" cy="1311633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35" name="Rechthoek 34"/>
                  <p:cNvSpPr/>
                  <p:nvPr/>
                </p:nvSpPr>
                <p:spPr>
                  <a:xfrm>
                    <a:off x="6815430" y="4077072"/>
                    <a:ext cx="401738" cy="33680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cxnSp>
                <p:nvCxnSpPr>
                  <p:cNvPr id="36" name="Rechte verbindingslijn 35"/>
                  <p:cNvCxnSpPr/>
                  <p:nvPr/>
                </p:nvCxnSpPr>
                <p:spPr>
                  <a:xfrm>
                    <a:off x="7234289" y="4421623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Rechte verbindingslijn 36"/>
                  <p:cNvCxnSpPr/>
                  <p:nvPr/>
                </p:nvCxnSpPr>
                <p:spPr>
                  <a:xfrm>
                    <a:off x="6815430" y="4421623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Rechte verbindingslijn 37"/>
                  <p:cNvCxnSpPr/>
                  <p:nvPr/>
                </p:nvCxnSpPr>
                <p:spPr>
                  <a:xfrm flipV="1">
                    <a:off x="7236296" y="4581128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Rechte verbindingslijn 38"/>
                  <p:cNvCxnSpPr/>
                  <p:nvPr/>
                </p:nvCxnSpPr>
                <p:spPr>
                  <a:xfrm flipV="1">
                    <a:off x="6455390" y="4581128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" name="Rechte verbindingslijn 5"/>
                <p:cNvCxnSpPr/>
                <p:nvPr/>
              </p:nvCxnSpPr>
              <p:spPr>
                <a:xfrm flipV="1">
                  <a:off x="6660232" y="3364737"/>
                  <a:ext cx="420866" cy="77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Rechthoek 14"/>
              <p:cNvSpPr/>
              <p:nvPr/>
            </p:nvSpPr>
            <p:spPr>
              <a:xfrm>
                <a:off x="4211960" y="2924944"/>
                <a:ext cx="400748" cy="59196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99" name="Rechthoek 98"/>
              <p:cNvSpPr/>
              <p:nvPr/>
            </p:nvSpPr>
            <p:spPr>
              <a:xfrm>
                <a:off x="5004048" y="2924944"/>
                <a:ext cx="400748" cy="59196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102" name="Groep 101"/>
            <p:cNvGrpSpPr/>
            <p:nvPr/>
          </p:nvGrpSpPr>
          <p:grpSpPr>
            <a:xfrm>
              <a:off x="6353690" y="2132856"/>
              <a:ext cx="1192836" cy="1352663"/>
              <a:chOff x="4211960" y="2164245"/>
              <a:chExt cx="1192836" cy="1352663"/>
            </a:xfrm>
          </p:grpSpPr>
          <p:grpSp>
            <p:nvGrpSpPr>
              <p:cNvPr id="103" name="Groep 102"/>
              <p:cNvGrpSpPr/>
              <p:nvPr/>
            </p:nvGrpSpPr>
            <p:grpSpPr>
              <a:xfrm>
                <a:off x="4238556" y="2164245"/>
                <a:ext cx="1144633" cy="1311633"/>
                <a:chOff x="6300192" y="2060848"/>
                <a:chExt cx="1144633" cy="1311633"/>
              </a:xfrm>
            </p:grpSpPr>
            <p:grpSp>
              <p:nvGrpSpPr>
                <p:cNvPr id="106" name="Groep 105"/>
                <p:cNvGrpSpPr/>
                <p:nvPr/>
              </p:nvGrpSpPr>
              <p:grpSpPr>
                <a:xfrm>
                  <a:off x="6300192" y="2060848"/>
                  <a:ext cx="1144633" cy="1311633"/>
                  <a:chOff x="6455390" y="3773551"/>
                  <a:chExt cx="1144633" cy="1311633"/>
                </a:xfrm>
              </p:grpSpPr>
              <p:sp>
                <p:nvSpPr>
                  <p:cNvPr id="108" name="Rechthoek 107"/>
                  <p:cNvSpPr/>
                  <p:nvPr/>
                </p:nvSpPr>
                <p:spPr>
                  <a:xfrm>
                    <a:off x="6455390" y="3773551"/>
                    <a:ext cx="1144633" cy="1311633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09" name="Rechthoek 108"/>
                  <p:cNvSpPr/>
                  <p:nvPr/>
                </p:nvSpPr>
                <p:spPr>
                  <a:xfrm>
                    <a:off x="6815430" y="4077072"/>
                    <a:ext cx="401738" cy="33680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cxnSp>
                <p:nvCxnSpPr>
                  <p:cNvPr id="110" name="Rechte verbindingslijn 109"/>
                  <p:cNvCxnSpPr/>
                  <p:nvPr/>
                </p:nvCxnSpPr>
                <p:spPr>
                  <a:xfrm>
                    <a:off x="7234289" y="4421623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Rechte verbindingslijn 110"/>
                  <p:cNvCxnSpPr/>
                  <p:nvPr/>
                </p:nvCxnSpPr>
                <p:spPr>
                  <a:xfrm>
                    <a:off x="6815430" y="4421623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Rechte verbindingslijn 111"/>
                  <p:cNvCxnSpPr/>
                  <p:nvPr/>
                </p:nvCxnSpPr>
                <p:spPr>
                  <a:xfrm flipV="1">
                    <a:off x="7236296" y="4581128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Rechte verbindingslijn 112"/>
                  <p:cNvCxnSpPr/>
                  <p:nvPr/>
                </p:nvCxnSpPr>
                <p:spPr>
                  <a:xfrm flipV="1">
                    <a:off x="6455390" y="4581128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7" name="Rechte verbindingslijn 106"/>
                <p:cNvCxnSpPr/>
                <p:nvPr/>
              </p:nvCxnSpPr>
              <p:spPr>
                <a:xfrm flipV="1">
                  <a:off x="6660232" y="3364737"/>
                  <a:ext cx="420866" cy="77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4" name="Rechthoek 103"/>
              <p:cNvSpPr/>
              <p:nvPr/>
            </p:nvSpPr>
            <p:spPr>
              <a:xfrm>
                <a:off x="4211960" y="2924944"/>
                <a:ext cx="400748" cy="59196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05" name="Rechthoek 104"/>
              <p:cNvSpPr/>
              <p:nvPr/>
            </p:nvSpPr>
            <p:spPr>
              <a:xfrm>
                <a:off x="5004048" y="2924944"/>
                <a:ext cx="400748" cy="59196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</p:grpSp>
      <p:sp>
        <p:nvSpPr>
          <p:cNvPr id="114" name="Tekstvak 113"/>
          <p:cNvSpPr txBox="1"/>
          <p:nvPr/>
        </p:nvSpPr>
        <p:spPr>
          <a:xfrm>
            <a:off x="2915816" y="332656"/>
            <a:ext cx="3600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BUILDING LIGHTING PLAN  </a:t>
            </a:r>
            <a:r>
              <a:rPr lang="nl-NL" dirty="0" smtClean="0"/>
              <a:t>PHASE II  </a:t>
            </a:r>
            <a:r>
              <a:rPr lang="nl-NL" sz="1600" dirty="0" smtClean="0"/>
              <a:t>TOP FLOOR</a:t>
            </a:r>
            <a:endParaRPr lang="nl-NL" sz="1600" dirty="0"/>
          </a:p>
        </p:txBody>
      </p:sp>
      <p:sp>
        <p:nvSpPr>
          <p:cNvPr id="47" name="Tekstvak 46"/>
          <p:cNvSpPr txBox="1"/>
          <p:nvPr/>
        </p:nvSpPr>
        <p:spPr>
          <a:xfrm>
            <a:off x="3855138" y="3872081"/>
            <a:ext cx="2085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Frontside  Warande</a:t>
            </a:r>
            <a:endParaRPr lang="nl-NL" sz="1200" dirty="0"/>
          </a:p>
        </p:txBody>
      </p:sp>
      <p:sp>
        <p:nvSpPr>
          <p:cNvPr id="48" name="Ovaal 47"/>
          <p:cNvSpPr/>
          <p:nvPr/>
        </p:nvSpPr>
        <p:spPr>
          <a:xfrm>
            <a:off x="4644008" y="249289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Ovaal 48"/>
          <p:cNvSpPr/>
          <p:nvPr/>
        </p:nvSpPr>
        <p:spPr>
          <a:xfrm>
            <a:off x="4283968" y="278092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Ovaal 49"/>
          <p:cNvSpPr/>
          <p:nvPr/>
        </p:nvSpPr>
        <p:spPr>
          <a:xfrm>
            <a:off x="5076056" y="278092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Ovaal 50"/>
          <p:cNvSpPr/>
          <p:nvPr/>
        </p:nvSpPr>
        <p:spPr>
          <a:xfrm>
            <a:off x="6444208" y="278092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Ovaal 51"/>
          <p:cNvSpPr/>
          <p:nvPr/>
        </p:nvSpPr>
        <p:spPr>
          <a:xfrm>
            <a:off x="7308304" y="278092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Ovaal 52"/>
          <p:cNvSpPr/>
          <p:nvPr/>
        </p:nvSpPr>
        <p:spPr>
          <a:xfrm>
            <a:off x="6876256" y="249289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4" name="Ovaal 53"/>
          <p:cNvSpPr/>
          <p:nvPr/>
        </p:nvSpPr>
        <p:spPr>
          <a:xfrm>
            <a:off x="4644008" y="350100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Ovaal 54"/>
          <p:cNvSpPr/>
          <p:nvPr/>
        </p:nvSpPr>
        <p:spPr>
          <a:xfrm>
            <a:off x="6876256" y="350100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Ovaal 56"/>
          <p:cNvSpPr/>
          <p:nvPr/>
        </p:nvSpPr>
        <p:spPr>
          <a:xfrm>
            <a:off x="4283968" y="249289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Ovaal 57"/>
          <p:cNvSpPr/>
          <p:nvPr/>
        </p:nvSpPr>
        <p:spPr>
          <a:xfrm>
            <a:off x="5076056" y="249289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Ovaal 58"/>
          <p:cNvSpPr/>
          <p:nvPr/>
        </p:nvSpPr>
        <p:spPr>
          <a:xfrm>
            <a:off x="4644008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6" name="Groep 55"/>
          <p:cNvGrpSpPr/>
          <p:nvPr/>
        </p:nvGrpSpPr>
        <p:grpSpPr>
          <a:xfrm>
            <a:off x="2987824" y="4869160"/>
            <a:ext cx="3377536" cy="1008112"/>
            <a:chOff x="3265795" y="5229359"/>
            <a:chExt cx="3377536" cy="1008112"/>
          </a:xfrm>
        </p:grpSpPr>
        <p:sp>
          <p:nvSpPr>
            <p:cNvPr id="61" name="Ovaal 60"/>
            <p:cNvSpPr/>
            <p:nvPr/>
          </p:nvSpPr>
          <p:spPr>
            <a:xfrm>
              <a:off x="3277465" y="6021447"/>
              <a:ext cx="144016" cy="14401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Ovaal 61"/>
            <p:cNvSpPr/>
            <p:nvPr/>
          </p:nvSpPr>
          <p:spPr>
            <a:xfrm>
              <a:off x="3265795" y="5651534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3" name="Ovaal 62"/>
            <p:cNvSpPr/>
            <p:nvPr/>
          </p:nvSpPr>
          <p:spPr>
            <a:xfrm>
              <a:off x="3277465" y="5311239"/>
              <a:ext cx="144016" cy="14401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4" name="Tekstvak 63"/>
            <p:cNvSpPr txBox="1"/>
            <p:nvPr/>
          </p:nvSpPr>
          <p:spPr>
            <a:xfrm>
              <a:off x="3536590" y="5229359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</a:t>
              </a:r>
              <a:r>
                <a:rPr lang="nl-NL" sz="1400" dirty="0" err="1" smtClean="0"/>
                <a:t>emergency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lighting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capable</a:t>
              </a:r>
              <a:r>
                <a:rPr lang="nl-NL" sz="1400" dirty="0" smtClean="0"/>
                <a:t> </a:t>
              </a:r>
              <a:endParaRPr lang="nl-NL" sz="1400" dirty="0"/>
            </a:p>
          </p:txBody>
        </p:sp>
        <p:sp>
          <p:nvSpPr>
            <p:cNvPr id="65" name="Tekstvak 64"/>
            <p:cNvSpPr txBox="1"/>
            <p:nvPr/>
          </p:nvSpPr>
          <p:spPr>
            <a:xfrm>
              <a:off x="3567106" y="556965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</a:t>
              </a:r>
              <a:r>
                <a:rPr lang="nl-NL" sz="1400" dirty="0" err="1" smtClean="0"/>
                <a:t>from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other</a:t>
              </a:r>
              <a:r>
                <a:rPr lang="nl-NL" sz="1400" dirty="0" smtClean="0"/>
                <a:t> </a:t>
              </a:r>
              <a:r>
                <a:rPr lang="nl-NL" sz="1400" dirty="0" err="1" smtClean="0"/>
                <a:t>categories</a:t>
              </a:r>
              <a:r>
                <a:rPr lang="nl-NL" sz="1400" dirty="0" smtClean="0"/>
                <a:t> of </a:t>
              </a:r>
              <a:r>
                <a:rPr lang="nl-NL" sz="1400" dirty="0" err="1" smtClean="0"/>
                <a:t>lighting</a:t>
              </a:r>
              <a:r>
                <a:rPr lang="nl-NL" sz="1400" dirty="0" smtClean="0"/>
                <a:t> </a:t>
              </a:r>
              <a:endParaRPr lang="nl-NL" sz="1400" dirty="0"/>
            </a:p>
          </p:txBody>
        </p:sp>
        <p:sp>
          <p:nvSpPr>
            <p:cNvPr id="66" name="Tekstvak 65"/>
            <p:cNvSpPr txBox="1"/>
            <p:nvPr/>
          </p:nvSpPr>
          <p:spPr>
            <a:xfrm>
              <a:off x="3567106" y="592969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de-</a:t>
              </a:r>
              <a:r>
                <a:rPr lang="nl-NL" sz="1400" dirty="0" err="1" smtClean="0"/>
                <a:t>activated</a:t>
              </a:r>
              <a:endParaRPr lang="nl-NL" sz="1400" dirty="0"/>
            </a:p>
          </p:txBody>
        </p:sp>
      </p:grpSp>
      <p:sp>
        <p:nvSpPr>
          <p:cNvPr id="67" name="Ovaal 66"/>
          <p:cNvSpPr/>
          <p:nvPr/>
        </p:nvSpPr>
        <p:spPr>
          <a:xfrm>
            <a:off x="6516216" y="249289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68" name="Ovaal 67"/>
          <p:cNvSpPr/>
          <p:nvPr/>
        </p:nvSpPr>
        <p:spPr>
          <a:xfrm>
            <a:off x="7308304" y="249289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69" name="Ovaal 68"/>
          <p:cNvSpPr/>
          <p:nvPr/>
        </p:nvSpPr>
        <p:spPr>
          <a:xfrm>
            <a:off x="6876256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Tekstvak 59"/>
          <p:cNvSpPr txBox="1"/>
          <p:nvPr/>
        </p:nvSpPr>
        <p:spPr>
          <a:xfrm>
            <a:off x="8041649" y="6536377"/>
            <a:ext cx="24980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/>
              <a:t>8-2-2016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34293354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305</Words>
  <Application>Microsoft Office PowerPoint</Application>
  <PresentationFormat>Diavoorstelling (4:3)</PresentationFormat>
  <Paragraphs>46</Paragraphs>
  <Slides>4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de vries</dc:creator>
  <cp:lastModifiedBy>jan de vries</cp:lastModifiedBy>
  <cp:revision>63</cp:revision>
  <dcterms:created xsi:type="dcterms:W3CDTF">2015-12-25T18:02:52Z</dcterms:created>
  <dcterms:modified xsi:type="dcterms:W3CDTF">2016-06-08T16:35:13Z</dcterms:modified>
</cp:coreProperties>
</file>