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05" autoAdjust="0"/>
  </p:normalViewPr>
  <p:slideViewPr>
    <p:cSldViewPr>
      <p:cViewPr>
        <p:scale>
          <a:sx n="54" d="100"/>
          <a:sy n="54" d="100"/>
        </p:scale>
        <p:origin x="-182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0CC05-ED6C-485D-9643-B8B8989EE472}" type="datetimeFigureOut">
              <a:rPr lang="nl-NL" smtClean="0"/>
              <a:t>29-9-2018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B04628-6744-4FC1-BDF6-00517BC7CA7B}" type="slidenum">
              <a:rPr lang="nl-NL" smtClean="0"/>
              <a:t>‹nr.›</a:t>
            </a:fld>
            <a:endParaRPr lang="nl-NL"/>
          </a:p>
        </p:txBody>
      </p:sp>
    </p:spTree>
    <p:extLst>
      <p:ext uri="{BB962C8B-B14F-4D97-AF65-F5344CB8AC3E}">
        <p14:creationId xmlns:p14="http://schemas.microsoft.com/office/powerpoint/2010/main" val="311521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Uw elektronische deurcilinder biedt maximale beveiliging</a:t>
            </a:r>
            <a:r>
              <a:rPr lang="nl-NL" baseline="0" dirty="0" smtClean="0"/>
              <a:t> – INDIEN OP HET DRIEPUNTSSLOT GEDRAAID – tegen elektronische en mechanische manipulatiepogingen. De identificatie gebeurt aan de buitenkant met de transponder (in meer gangbaar spraakgebruik tag genoemd). Hoe u uw elektronische voordeurslot opent en (correct) sluit, krijgt u uitgelegd bij de overname door </a:t>
            </a:r>
            <a:r>
              <a:rPr lang="nl-NL" baseline="0" dirty="0" err="1" smtClean="0"/>
              <a:t>vb&amp;t</a:t>
            </a:r>
            <a:r>
              <a:rPr lang="nl-NL" baseline="0" dirty="0" smtClean="0"/>
              <a:t>, en wordt in deze toelichting niet meer herhaald. Heeft u desondanks toch vragen hierover wendt u dan tot Klankbord Warande. </a:t>
            </a:r>
          </a:p>
          <a:p>
            <a:endParaRPr lang="nl-NL" baseline="0" dirty="0" smtClean="0"/>
          </a:p>
          <a:p>
            <a:r>
              <a:rPr lang="nl-NL" baseline="0" dirty="0" smtClean="0"/>
              <a:t>Realiseer u dat indien uw deur niet op het </a:t>
            </a:r>
            <a:r>
              <a:rPr lang="nl-NL" baseline="0" dirty="0" err="1" smtClean="0"/>
              <a:t>driepuntsslot</a:t>
            </a:r>
            <a:r>
              <a:rPr lang="nl-NL" baseline="0" dirty="0" smtClean="0"/>
              <a:t> is gedraaid, deze met behulp van een zogenaamde flipperkaart – een slotenmakergereedschap voor het openmaken van een dichtgevallen deur – in </a:t>
            </a:r>
            <a:r>
              <a:rPr lang="nl-NL" i="1" baseline="0" dirty="0" smtClean="0"/>
              <a:t>no time </a:t>
            </a:r>
            <a:r>
              <a:rPr lang="nl-NL" i="0" baseline="0" dirty="0" smtClean="0"/>
              <a:t>door een kwaadwillende opengemaakt kan worden. </a:t>
            </a:r>
          </a:p>
          <a:p>
            <a:endParaRPr lang="nl-NL" i="0" baseline="0" dirty="0" smtClean="0"/>
          </a:p>
          <a:p>
            <a:r>
              <a:rPr lang="nl-NL" i="0" baseline="0" dirty="0" smtClean="0"/>
              <a:t>Eenmaal per jaar wordt door de firma WIEK DE LAAT BEVEILIGING  (uit Veghel) de batterij in de deurcilinder vervangen; u ontvangt een schrijven van WIEK DE LAAT BEVEILIGING of via beheerder </a:t>
            </a:r>
            <a:r>
              <a:rPr lang="nl-NL" i="0" baseline="0" dirty="0" err="1" smtClean="0"/>
              <a:t>vb&amp;t</a:t>
            </a:r>
            <a:r>
              <a:rPr lang="nl-NL" i="0" baseline="0" dirty="0" smtClean="0"/>
              <a:t>  op  welke dag ze bij u komen voor jaarlijks onderhoud inclusief batterijvervanging van de DOM Protector voordeursloten. Bent u verhinderd op de aangekondigde </a:t>
            </a:r>
            <a:r>
              <a:rPr lang="nl-NL" i="0" baseline="0" dirty="0" err="1" smtClean="0"/>
              <a:t>onderhoudsdag</a:t>
            </a:r>
            <a:r>
              <a:rPr lang="nl-NL" i="0" baseline="0" dirty="0" smtClean="0"/>
              <a:t> (of u keert pas na een langere afwezigheid na de onderhoudsperiode thuis) en heeft u geen regeling kunnen treffen met buren/medebewoners, maak dan in uw eigen belang zo snel mogelijk een nieuwe afspraak met WIEK DE LAAT BEVEILIGING. </a:t>
            </a:r>
          </a:p>
          <a:p>
            <a:endParaRPr lang="nl-NL" i="0" baseline="0" dirty="0" smtClean="0"/>
          </a:p>
          <a:p>
            <a:r>
              <a:rPr lang="nl-NL" i="0" baseline="0" dirty="0" smtClean="0"/>
              <a:t>In de regel gaat een batterij minimaal een jaar mee. Kleurt uw DOM Protector bij voorhouden van de tag eerst rood op dan is dat een teken dat de batterij aan vervanging toe is. Maak dan zo snel mogelijk een afspraak </a:t>
            </a:r>
            <a:r>
              <a:rPr lang="nl-NL" i="0" baseline="0" dirty="0" smtClean="0"/>
              <a:t>met de </a:t>
            </a:r>
            <a:r>
              <a:rPr lang="nl-NL" i="0" baseline="0" dirty="0" err="1" smtClean="0"/>
              <a:t>vb&amp;t</a:t>
            </a:r>
            <a:r>
              <a:rPr lang="nl-NL" i="0" baseline="0" dirty="0" smtClean="0"/>
              <a:t> servicedesk voor een (eerdere) batterijvervanging. Gemiddeld gaat de batterij nog een drie  weken mee voor deze helemaal leeg is (maar bij intensief gebruik kan de batterij al na een week de geest geven!); per week kleurt de DOM Protector dan steeds langer rood voor zij een groen signaal geeft. Negeert u het rode waarschuwingssignaal dan staat u op een dag voor een gesloten deur met lege batterij in de DOM Protector en rest u geen andere optie dan het 24-uurs noodnummer van WIEK DE LAAT BEVEILIGING  te bellen: </a:t>
            </a:r>
            <a:r>
              <a:rPr lang="nl-NL" b="1" i="0" baseline="0" dirty="0" smtClean="0"/>
              <a:t>073  5492773</a:t>
            </a:r>
            <a:r>
              <a:rPr lang="nl-NL" b="0" i="0" baseline="0" dirty="0" smtClean="0"/>
              <a:t> </a:t>
            </a:r>
            <a:r>
              <a:rPr lang="nl-NL" b="0" i="0" baseline="0" smtClean="0"/>
              <a:t>(noot: tijdens </a:t>
            </a:r>
            <a:r>
              <a:rPr lang="nl-NL" b="0" i="0" baseline="0" dirty="0" smtClean="0"/>
              <a:t>de kantooruren door tussenkomst van </a:t>
            </a:r>
            <a:r>
              <a:rPr lang="nl-NL" b="0" i="0" baseline="0" dirty="0" smtClean="0"/>
              <a:t>de </a:t>
            </a:r>
            <a:r>
              <a:rPr lang="nl-NL" b="0" i="0" baseline="0" dirty="0" err="1" smtClean="0"/>
              <a:t>vb&amp;t</a:t>
            </a:r>
            <a:r>
              <a:rPr lang="nl-NL" b="0" i="0" baseline="0" dirty="0" smtClean="0"/>
              <a:t> </a:t>
            </a:r>
            <a:r>
              <a:rPr lang="nl-NL" b="0" i="0" baseline="0" dirty="0" smtClean="0"/>
              <a:t>servicedesk dus dan niet rechtstreeks bellen). </a:t>
            </a:r>
            <a:r>
              <a:rPr lang="nl-NL" b="0" i="0" baseline="0" dirty="0" smtClean="0"/>
              <a:t>Behalve dat u dan gauw ruim een uur tot mogelijk meer dan twee uur  staat te wachten op de komst van een monteur, loopt u ook nog kans de rekening (voorrij- en reparatiekosten) gepresenteerd te krijgen indien u schuld verweten kan worden (bijvoorbeeld willens en wetens geen medewerking gegeven aan de jaarlijkse  batterijvervanging). </a:t>
            </a:r>
          </a:p>
          <a:p>
            <a:endParaRPr lang="nl-NL" b="0" i="0" baseline="0" dirty="0" smtClean="0"/>
          </a:p>
          <a:p>
            <a:r>
              <a:rPr lang="nl-NL" b="0" i="0" baseline="0" dirty="0" smtClean="0"/>
              <a:t>Knoei nooit zelf aan uw slot en vooral  geef het (geen druppel)  olie, u beschadigt anders de elektronica in het slot! </a:t>
            </a:r>
          </a:p>
          <a:p>
            <a:endParaRPr lang="nl-NL" b="0" i="0" baseline="0" dirty="0" smtClean="0"/>
          </a:p>
          <a:p>
            <a:r>
              <a:rPr lang="nl-NL" b="0" i="0" baseline="0" dirty="0" smtClean="0"/>
              <a:t>Uw transponders/tags zijn dusdanig geprogrammeerd door </a:t>
            </a:r>
            <a:r>
              <a:rPr lang="nl-NL" b="0" i="0" baseline="0" dirty="0" err="1" smtClean="0"/>
              <a:t>Optilox</a:t>
            </a:r>
            <a:r>
              <a:rPr lang="nl-NL" b="0" i="0" baseline="0" dirty="0" smtClean="0"/>
              <a:t> B.V. uit Papendrecht, dat u hiermee behalve uw eigen toegangsdeur, alle andere algemene toegangsdeuren met DOM Protector of kaartlezer van Warande mee kunt openen.   </a:t>
            </a:r>
            <a:r>
              <a:rPr lang="nl-NL" b="1" i="0" baseline="0" dirty="0" smtClean="0"/>
              <a:t>    </a:t>
            </a:r>
            <a:endParaRPr lang="nl-NL" b="1" dirty="0"/>
          </a:p>
        </p:txBody>
      </p:sp>
      <p:sp>
        <p:nvSpPr>
          <p:cNvPr id="4" name="Tijdelijke aanduiding voor dianummer 3"/>
          <p:cNvSpPr>
            <a:spLocks noGrp="1"/>
          </p:cNvSpPr>
          <p:nvPr>
            <p:ph type="sldNum" sz="quarter" idx="10"/>
          </p:nvPr>
        </p:nvSpPr>
        <p:spPr/>
        <p:txBody>
          <a:bodyPr/>
          <a:lstStyle/>
          <a:p>
            <a:fld id="{C1B04628-6744-4FC1-BDF6-00517BC7CA7B}" type="slidenum">
              <a:rPr lang="nl-NL" smtClean="0"/>
              <a:t>1</a:t>
            </a:fld>
            <a:endParaRPr lang="nl-NL"/>
          </a:p>
        </p:txBody>
      </p:sp>
    </p:spTree>
    <p:extLst>
      <p:ext uri="{BB962C8B-B14F-4D97-AF65-F5344CB8AC3E}">
        <p14:creationId xmlns:p14="http://schemas.microsoft.com/office/powerpoint/2010/main" val="450436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2100203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4121537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120600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2059408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424252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894A74E-DCB0-468E-83A8-41563554DCC4}" type="datetimeFigureOut">
              <a:rPr lang="nl-NL" smtClean="0"/>
              <a:t>29-9-2018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101377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894A74E-DCB0-468E-83A8-41563554DCC4}" type="datetimeFigureOut">
              <a:rPr lang="nl-NL" smtClean="0"/>
              <a:t>29-9-2018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860670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894A74E-DCB0-468E-83A8-41563554DCC4}" type="datetimeFigureOut">
              <a:rPr lang="nl-NL" smtClean="0"/>
              <a:t>29-9-2018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3001272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894A74E-DCB0-468E-83A8-41563554DCC4}" type="datetimeFigureOut">
              <a:rPr lang="nl-NL" smtClean="0"/>
              <a:t>29-9-2018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121721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94A74E-DCB0-468E-83A8-41563554DCC4}" type="datetimeFigureOut">
              <a:rPr lang="nl-NL" smtClean="0"/>
              <a:t>29-9-2018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50508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94A74E-DCB0-468E-83A8-41563554DCC4}" type="datetimeFigureOut">
              <a:rPr lang="nl-NL" smtClean="0"/>
              <a:t>29-9-2018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429213C-8DA0-40E7-9BC6-CF9ACDF1DD4C}" type="slidenum">
              <a:rPr lang="nl-NL" smtClean="0"/>
              <a:t>‹nr.›</a:t>
            </a:fld>
            <a:endParaRPr lang="nl-NL"/>
          </a:p>
        </p:txBody>
      </p:sp>
    </p:spTree>
    <p:extLst>
      <p:ext uri="{BB962C8B-B14F-4D97-AF65-F5344CB8AC3E}">
        <p14:creationId xmlns:p14="http://schemas.microsoft.com/office/powerpoint/2010/main" val="4162024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4A74E-DCB0-468E-83A8-41563554DCC4}" type="datetimeFigureOut">
              <a:rPr lang="nl-NL" smtClean="0"/>
              <a:t>29-9-2018</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9213C-8DA0-40E7-9BC6-CF9ACDF1DD4C}" type="slidenum">
              <a:rPr lang="nl-NL" smtClean="0"/>
              <a:t>‹nr.›</a:t>
            </a:fld>
            <a:endParaRPr lang="nl-NL"/>
          </a:p>
        </p:txBody>
      </p:sp>
    </p:spTree>
    <p:extLst>
      <p:ext uri="{BB962C8B-B14F-4D97-AF65-F5344CB8AC3E}">
        <p14:creationId xmlns:p14="http://schemas.microsoft.com/office/powerpoint/2010/main" val="779982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755576" y="404663"/>
            <a:ext cx="7776864" cy="523220"/>
          </a:xfrm>
          <a:prstGeom prst="rect">
            <a:avLst/>
          </a:prstGeom>
          <a:noFill/>
        </p:spPr>
        <p:txBody>
          <a:bodyPr wrap="square" rtlCol="0">
            <a:spAutoFit/>
          </a:bodyPr>
          <a:lstStyle/>
          <a:p>
            <a:r>
              <a:rPr lang="nl-NL" sz="2800" b="1" dirty="0" smtClean="0"/>
              <a:t>Uw elektronische deurcilinder: de DOM Protector</a:t>
            </a:r>
            <a:endParaRPr lang="nl-NL" sz="2800" b="1" dirty="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43560" y="1935848"/>
            <a:ext cx="3707904" cy="2085696"/>
          </a:xfrm>
          <a:prstGeom prst="rect">
            <a:avLst/>
          </a:prstGeom>
        </p:spPr>
      </p:pic>
      <p:pic>
        <p:nvPicPr>
          <p:cNvPr id="6" name="Afbeelding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6929" y="5157192"/>
            <a:ext cx="1762823" cy="991588"/>
          </a:xfrm>
          <a:prstGeom prst="rect">
            <a:avLst/>
          </a:prstGeom>
        </p:spPr>
      </p:pic>
      <p:sp>
        <p:nvSpPr>
          <p:cNvPr id="7" name="Tekstvak 6"/>
          <p:cNvSpPr txBox="1"/>
          <p:nvPr/>
        </p:nvSpPr>
        <p:spPr>
          <a:xfrm>
            <a:off x="2987824" y="1556792"/>
            <a:ext cx="5184576" cy="830997"/>
          </a:xfrm>
          <a:prstGeom prst="rect">
            <a:avLst/>
          </a:prstGeom>
          <a:noFill/>
        </p:spPr>
        <p:txBody>
          <a:bodyPr wrap="square" rtlCol="0">
            <a:spAutoFit/>
          </a:bodyPr>
          <a:lstStyle/>
          <a:p>
            <a:r>
              <a:rPr lang="nl-NL" sz="2400" dirty="0" smtClean="0"/>
              <a:t>Niet op slot?  Met een zogenaamde flipperkaart  is een inbreker zo binnen</a:t>
            </a:r>
            <a:r>
              <a:rPr lang="nl-NL" sz="2000" dirty="0" smtClean="0"/>
              <a:t>! </a:t>
            </a:r>
            <a:endParaRPr lang="nl-NL" sz="2000" dirty="0"/>
          </a:p>
        </p:txBody>
      </p:sp>
      <p:sp>
        <p:nvSpPr>
          <p:cNvPr id="8" name="Tekstvak 7"/>
          <p:cNvSpPr txBox="1"/>
          <p:nvPr/>
        </p:nvSpPr>
        <p:spPr>
          <a:xfrm>
            <a:off x="2990488" y="3140968"/>
            <a:ext cx="5184576" cy="1569660"/>
          </a:xfrm>
          <a:prstGeom prst="rect">
            <a:avLst/>
          </a:prstGeom>
          <a:noFill/>
        </p:spPr>
        <p:txBody>
          <a:bodyPr wrap="square" rtlCol="0">
            <a:spAutoFit/>
          </a:bodyPr>
          <a:lstStyle/>
          <a:p>
            <a:r>
              <a:rPr lang="nl-NL" sz="2400" dirty="0" smtClean="0"/>
              <a:t>DOM Protector kleurt eerst </a:t>
            </a:r>
            <a:r>
              <a:rPr lang="nl-NL" sz="2400" b="1" dirty="0" smtClean="0">
                <a:solidFill>
                  <a:srgbClr val="FF0000"/>
                </a:solidFill>
              </a:rPr>
              <a:t>rood</a:t>
            </a:r>
            <a:r>
              <a:rPr lang="nl-NL" sz="2400" dirty="0" smtClean="0"/>
              <a:t> (en daarna pas groen) na voorhouden tag?  Uw batterij dient vervangen te worden door WIEK DE LAAT BEVEILIGING!  </a:t>
            </a:r>
            <a:endParaRPr lang="nl-NL" sz="2400" dirty="0"/>
          </a:p>
        </p:txBody>
      </p:sp>
      <p:sp>
        <p:nvSpPr>
          <p:cNvPr id="9" name="Tekstvak 8"/>
          <p:cNvSpPr txBox="1"/>
          <p:nvPr/>
        </p:nvSpPr>
        <p:spPr>
          <a:xfrm>
            <a:off x="2960773" y="5055567"/>
            <a:ext cx="5184576" cy="461665"/>
          </a:xfrm>
          <a:prstGeom prst="rect">
            <a:avLst/>
          </a:prstGeom>
          <a:noFill/>
        </p:spPr>
        <p:txBody>
          <a:bodyPr wrap="square" rtlCol="0">
            <a:spAutoFit/>
          </a:bodyPr>
          <a:lstStyle/>
          <a:p>
            <a:r>
              <a:rPr lang="nl-NL" sz="2400" dirty="0" smtClean="0"/>
              <a:t>Meer lezen?  Zie toelichting bij deze dia!  </a:t>
            </a:r>
            <a:endParaRPr lang="nl-NL" sz="2400" dirty="0"/>
          </a:p>
        </p:txBody>
      </p:sp>
    </p:spTree>
    <p:extLst>
      <p:ext uri="{BB962C8B-B14F-4D97-AF65-F5344CB8AC3E}">
        <p14:creationId xmlns:p14="http://schemas.microsoft.com/office/powerpoint/2010/main" val="370011847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559</Words>
  <Application>Microsoft Office PowerPoint</Application>
  <PresentationFormat>Diavoorstelling (4:3)</PresentationFormat>
  <Paragraphs>16</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Kantoorthema</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de vries</dc:creator>
  <cp:lastModifiedBy>jan de vries</cp:lastModifiedBy>
  <cp:revision>24</cp:revision>
  <dcterms:created xsi:type="dcterms:W3CDTF">2016-02-05T19:12:04Z</dcterms:created>
  <dcterms:modified xsi:type="dcterms:W3CDTF">2018-09-29T08:12:08Z</dcterms:modified>
</cp:coreProperties>
</file>