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65" autoAdjust="0"/>
  </p:normalViewPr>
  <p:slideViewPr>
    <p:cSldViewPr>
      <p:cViewPr>
        <p:scale>
          <a:sx n="77" d="100"/>
          <a:sy n="77" d="100"/>
        </p:scale>
        <p:origin x="-1164" y="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6" y="57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F0121-F589-42E4-95A3-415594F8571D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C5474-9960-4FD1-805F-D3DB1BB693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51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the battery back-up becomes weak, the</a:t>
            </a:r>
            <a:r>
              <a:rPr lang="en-US" baseline="0" dirty="0" smtClean="0"/>
              <a:t> </a:t>
            </a:r>
            <a:r>
              <a:rPr lang="en-US" dirty="0" smtClean="0"/>
              <a:t>Smoke Alarm will “chirp” about once a minute (the low battery warning).</a:t>
            </a:r>
            <a:r>
              <a:rPr lang="en-US" baseline="0" dirty="0" smtClean="0"/>
              <a:t> </a:t>
            </a:r>
            <a:r>
              <a:rPr lang="en-US" dirty="0" smtClean="0"/>
              <a:t>This warning should last 30 days, but you should replace the battery immediately to continue your protection.</a:t>
            </a:r>
          </a:p>
          <a:p>
            <a:endParaRPr lang="en-US" dirty="0" smtClean="0"/>
          </a:p>
          <a:p>
            <a:r>
              <a:rPr lang="nl-NL" dirty="0" smtClean="0"/>
              <a:t>Internet </a:t>
            </a:r>
            <a:r>
              <a:rPr lang="nl-NL" dirty="0" smtClean="0"/>
              <a:t>research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learns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that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typical</a:t>
            </a:r>
            <a:r>
              <a:rPr lang="nl-NL" baseline="0" dirty="0" smtClean="0"/>
              <a:t> life </a:t>
            </a:r>
            <a:r>
              <a:rPr lang="nl-NL" baseline="0" dirty="0" err="1" smtClean="0"/>
              <a:t>cycle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back-up </a:t>
            </a:r>
            <a:r>
              <a:rPr lang="nl-NL" baseline="0" dirty="0" err="1" smtClean="0"/>
              <a:t>battery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de </a:t>
            </a:r>
            <a:r>
              <a:rPr lang="nl-NL" baseline="0" dirty="0" smtClean="0"/>
              <a:t>BRK </a:t>
            </a:r>
            <a:r>
              <a:rPr lang="nl-NL" baseline="0" dirty="0" err="1" smtClean="0"/>
              <a:t>Smoke</a:t>
            </a:r>
            <a:r>
              <a:rPr lang="nl-NL" baseline="0" dirty="0" smtClean="0"/>
              <a:t> Alarm  7010BE as </a:t>
            </a:r>
            <a:r>
              <a:rPr lang="nl-NL" baseline="0" dirty="0" err="1" smtClean="0"/>
              <a:t>used</a:t>
            </a:r>
            <a:r>
              <a:rPr lang="nl-NL" baseline="0" dirty="0" smtClean="0"/>
              <a:t> in a environment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configuration</a:t>
            </a:r>
            <a:r>
              <a:rPr lang="nl-NL" baseline="0" dirty="0" smtClean="0"/>
              <a:t> like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Warande building,  </a:t>
            </a:r>
            <a:r>
              <a:rPr lang="nl-NL" baseline="0" dirty="0" err="1" smtClean="0"/>
              <a:t>generally</a:t>
            </a:r>
            <a:r>
              <a:rPr lang="nl-NL" baseline="0" dirty="0" smtClean="0"/>
              <a:t> does </a:t>
            </a:r>
            <a:r>
              <a:rPr lang="nl-NL" baseline="0" dirty="0" err="1" smtClean="0"/>
              <a:t>not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exceed</a:t>
            </a:r>
            <a:r>
              <a:rPr lang="nl-NL" baseline="0" dirty="0" smtClean="0"/>
              <a:t>  3-4 </a:t>
            </a:r>
            <a:r>
              <a:rPr lang="nl-NL" baseline="0" dirty="0" err="1" smtClean="0"/>
              <a:t>years</a:t>
            </a:r>
            <a:r>
              <a:rPr lang="nl-NL" baseline="0" dirty="0" smtClean="0"/>
              <a:t>. 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prevent</a:t>
            </a:r>
            <a:r>
              <a:rPr lang="nl-NL" baseline="0" dirty="0" smtClean="0"/>
              <a:t> low </a:t>
            </a:r>
            <a:r>
              <a:rPr lang="nl-NL" baseline="0" dirty="0" err="1" smtClean="0"/>
              <a:t>battery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warning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during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night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hours</a:t>
            </a:r>
            <a:r>
              <a:rPr lang="nl-NL" baseline="0" dirty="0" smtClean="0"/>
              <a:t> or </a:t>
            </a:r>
            <a:r>
              <a:rPr lang="nl-NL" baseline="0" dirty="0" err="1" smtClean="0"/>
              <a:t>other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periods</a:t>
            </a:r>
            <a:r>
              <a:rPr lang="nl-NL" baseline="0" dirty="0" smtClean="0"/>
              <a:t>  </a:t>
            </a:r>
            <a:r>
              <a:rPr lang="nl-NL" baseline="0" dirty="0" err="1" smtClean="0"/>
              <a:t>when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not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prepared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replacing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recommendation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your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residents</a:t>
            </a:r>
            <a:r>
              <a:rPr lang="nl-NL" baseline="0" dirty="0" smtClean="0"/>
              <a:t>’ </a:t>
            </a:r>
            <a:r>
              <a:rPr lang="nl-NL" baseline="0" dirty="0" err="1" smtClean="0"/>
              <a:t>committe</a:t>
            </a:r>
            <a:r>
              <a:rPr lang="nl-NL" baseline="0" dirty="0" smtClean="0"/>
              <a:t> is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replace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 at </a:t>
            </a:r>
            <a:r>
              <a:rPr lang="nl-NL" baseline="0" dirty="0" err="1" smtClean="0"/>
              <a:t>least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every</a:t>
            </a:r>
            <a:r>
              <a:rPr lang="nl-NL" baseline="0" dirty="0" smtClean="0"/>
              <a:t> 3 </a:t>
            </a:r>
            <a:r>
              <a:rPr lang="nl-NL" baseline="0" dirty="0" err="1" smtClean="0"/>
              <a:t>years</a:t>
            </a:r>
            <a:r>
              <a:rPr lang="nl-NL" baseline="0" dirty="0" smtClean="0"/>
              <a:t>.</a:t>
            </a:r>
            <a:endParaRPr lang="nl-NL" baseline="0" dirty="0" smtClean="0"/>
          </a:p>
          <a:p>
            <a:endParaRPr lang="nl-NL" baseline="0" dirty="0" smtClean="0"/>
          </a:p>
          <a:p>
            <a:r>
              <a:rPr lang="nl-NL" baseline="0" dirty="0" smtClean="0"/>
              <a:t>Make </a:t>
            </a:r>
            <a:r>
              <a:rPr lang="nl-NL" baseline="0" dirty="0" err="1" smtClean="0"/>
              <a:t>sure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you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use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fresh</a:t>
            </a:r>
            <a:r>
              <a:rPr lang="nl-NL" baseline="0" dirty="0" smtClean="0"/>
              <a:t> alkaline </a:t>
            </a:r>
            <a:r>
              <a:rPr lang="nl-NL" baseline="0" dirty="0" err="1" smtClean="0"/>
              <a:t>battery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replacement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preferably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 5 </a:t>
            </a:r>
            <a:r>
              <a:rPr lang="nl-NL" baseline="0" dirty="0" err="1" smtClean="0"/>
              <a:t>years</a:t>
            </a:r>
            <a:r>
              <a:rPr lang="nl-NL" baseline="0" dirty="0" smtClean="0"/>
              <a:t>  </a:t>
            </a:r>
            <a:r>
              <a:rPr lang="nl-NL" baseline="0" dirty="0" err="1" smtClean="0"/>
              <a:t>away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expiration</a:t>
            </a:r>
            <a:r>
              <a:rPr lang="nl-NL" baseline="0" dirty="0" smtClean="0"/>
              <a:t> date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hasn’t</a:t>
            </a:r>
            <a:r>
              <a:rPr lang="nl-NL" baseline="0" dirty="0" smtClean="0"/>
              <a:t> been </a:t>
            </a:r>
            <a:r>
              <a:rPr lang="nl-NL" baseline="0" dirty="0" err="1" smtClean="0"/>
              <a:t>sitting</a:t>
            </a:r>
            <a:r>
              <a:rPr lang="nl-NL" baseline="0" dirty="0" smtClean="0"/>
              <a:t> on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shelf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couple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years</a:t>
            </a:r>
            <a:r>
              <a:rPr lang="nl-NL" baseline="0" dirty="0" smtClean="0"/>
              <a:t>.  </a:t>
            </a:r>
          </a:p>
          <a:p>
            <a:endParaRPr lang="nl-NL" baseline="0" dirty="0" smtClean="0"/>
          </a:p>
          <a:p>
            <a:r>
              <a:rPr lang="en-US" baseline="0" dirty="0" smtClean="0"/>
              <a:t>Always discharge the branch circuit before servicing a mains (AC) or AC/DC Smoke Alarm or to replace a battery. First, turn off the mains (AC) power at the fuse box. Next, remove the battery from the Smoke Alarm. Finally, press and hold the Test/Silence button for 5-10 seconds to </a:t>
            </a:r>
          </a:p>
          <a:p>
            <a:r>
              <a:rPr lang="en-US" baseline="0" dirty="0" smtClean="0"/>
              <a:t>discharge the branch circuit.</a:t>
            </a:r>
            <a:endParaRPr lang="nl-NL" baseline="0" dirty="0" smtClean="0"/>
          </a:p>
          <a:p>
            <a:endParaRPr lang="nl-NL" baseline="0" dirty="0" smtClean="0"/>
          </a:p>
          <a:p>
            <a:endParaRPr lang="nl-NL" baseline="0" dirty="0" smtClean="0"/>
          </a:p>
          <a:p>
            <a:r>
              <a:rPr lang="nl-NL" baseline="0" dirty="0" smtClean="0"/>
              <a:t> </a:t>
            </a:r>
          </a:p>
          <a:p>
            <a:endParaRPr lang="nl-NL" baseline="0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C5474-9960-4FD1-805F-D3DB1BB6936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502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92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316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25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227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42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201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71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38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63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6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19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EE5D9-4419-4592-840B-910315BBECF5}" type="datetimeFigureOut">
              <a:rPr lang="nl-NL" smtClean="0"/>
              <a:t>23-9-2015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32D9-D324-4DDA-B5D2-E9A49FD75D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056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youtube.com/watch?v=z6oOz1AYk7Y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3919765" y="1196752"/>
            <a:ext cx="4828697" cy="36724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60270" y="-99392"/>
            <a:ext cx="2058127" cy="205812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99392"/>
            <a:ext cx="1457521" cy="1405969"/>
          </a:xfrm>
          <a:prstGeom prst="rect">
            <a:avLst/>
          </a:prstGeom>
        </p:spPr>
      </p:pic>
      <p:sp>
        <p:nvSpPr>
          <p:cNvPr id="6" name="Rechthoek 5"/>
          <p:cNvSpPr/>
          <p:nvPr/>
        </p:nvSpPr>
        <p:spPr>
          <a:xfrm>
            <a:off x="179575" y="5557304"/>
            <a:ext cx="505543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nl-NL" u="sng" dirty="0">
                <a:hlinkClick r:id="rId5"/>
              </a:rPr>
              <a:t>https://www.youtube.com/watch?v=z6oOz1AYk7Y</a:t>
            </a:r>
            <a:r>
              <a:rPr lang="nl-NL" dirty="0"/>
              <a:t> </a:t>
            </a:r>
            <a:r>
              <a:rPr lang="nl-NL" dirty="0"/>
              <a:t/>
            </a:r>
            <a:br>
              <a:rPr lang="nl-NL" dirty="0"/>
            </a:br>
            <a:r>
              <a:rPr lang="nl-NL" dirty="0" err="1" smtClean="0"/>
              <a:t>instruction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replace</a:t>
            </a:r>
            <a:r>
              <a:rPr lang="nl-NL" dirty="0" smtClean="0"/>
              <a:t> </a:t>
            </a:r>
            <a:r>
              <a:rPr lang="nl-NL" dirty="0" err="1" smtClean="0"/>
              <a:t>battery</a:t>
            </a:r>
            <a:r>
              <a:rPr lang="nl-NL" dirty="0" smtClean="0"/>
              <a:t> </a:t>
            </a:r>
            <a:r>
              <a:rPr lang="nl-NL" dirty="0" smtClean="0"/>
              <a:t> – </a:t>
            </a:r>
            <a:r>
              <a:rPr lang="nl-NL" b="1" dirty="0" smtClean="0"/>
              <a:t>step </a:t>
            </a:r>
            <a:r>
              <a:rPr lang="nl-NL" b="1" dirty="0" smtClean="0"/>
              <a:t>2 </a:t>
            </a:r>
            <a:r>
              <a:rPr lang="nl-NL" b="1" dirty="0" smtClean="0"/>
              <a:t>thru7</a:t>
            </a:r>
            <a:endParaRPr lang="nl-NL" b="1" dirty="0"/>
          </a:p>
        </p:txBody>
      </p:sp>
      <p:pic>
        <p:nvPicPr>
          <p:cNvPr id="1026" name="Picture 2" descr="http://www.hoger-op.nl/media/catalog/product/cache/1/image/9df78eab33525d08d6e5fb8d27136e95/a/l/altrex_trappen_falco_feo_191325_enkel_oploopbaar_1x5_afb_sfe_001_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22" y="1765681"/>
            <a:ext cx="1830590" cy="281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novodome.nl/images/50540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37" y="1871709"/>
            <a:ext cx="981227" cy="98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hoek 6"/>
          <p:cNvSpPr/>
          <p:nvPr/>
        </p:nvSpPr>
        <p:spPr>
          <a:xfrm>
            <a:off x="179575" y="613598"/>
            <a:ext cx="2711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/>
              <a:t>BRK </a:t>
            </a:r>
            <a:r>
              <a:rPr lang="nl-NL" b="1" dirty="0" err="1" smtClean="0"/>
              <a:t>Smoke</a:t>
            </a:r>
            <a:r>
              <a:rPr lang="nl-NL" b="1" dirty="0" smtClean="0"/>
              <a:t> Alarm </a:t>
            </a:r>
            <a:r>
              <a:rPr lang="nl-NL" b="1" dirty="0"/>
              <a:t>7010BE 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3919765" y="788395"/>
            <a:ext cx="497271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sz="2400" b="1" dirty="0" smtClean="0">
                <a:solidFill>
                  <a:srgbClr val="FF0000"/>
                </a:solidFill>
              </a:rPr>
              <a:t>Turn off </a:t>
            </a:r>
            <a:r>
              <a:rPr lang="nl-NL" sz="2400" b="1" dirty="0" err="1" smtClean="0">
                <a:solidFill>
                  <a:srgbClr val="FF0000"/>
                </a:solidFill>
              </a:rPr>
              <a:t>the</a:t>
            </a:r>
            <a:r>
              <a:rPr lang="nl-NL" sz="2400" b="1" dirty="0" smtClean="0">
                <a:solidFill>
                  <a:srgbClr val="FF0000"/>
                </a:solidFill>
              </a:rPr>
              <a:t> 230V </a:t>
            </a:r>
            <a:r>
              <a:rPr lang="nl-NL" sz="2400" b="1" dirty="0" err="1" smtClean="0">
                <a:solidFill>
                  <a:srgbClr val="FF0000"/>
                </a:solidFill>
              </a:rPr>
              <a:t>mains</a:t>
            </a:r>
            <a:r>
              <a:rPr lang="nl-NL" sz="2400" b="1" dirty="0" smtClean="0">
                <a:solidFill>
                  <a:srgbClr val="FF0000"/>
                </a:solidFill>
              </a:rPr>
              <a:t> power !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400" b="1" dirty="0" smtClean="0"/>
              <a:t>Open </a:t>
            </a:r>
            <a:r>
              <a:rPr lang="nl-NL" sz="2400" b="1" dirty="0" err="1" smtClean="0"/>
              <a:t>the</a:t>
            </a:r>
            <a:r>
              <a:rPr lang="nl-NL" sz="2400" b="1" dirty="0" smtClean="0"/>
              <a:t> slide-out </a:t>
            </a:r>
            <a:r>
              <a:rPr lang="nl-NL" sz="2400" b="1" dirty="0" err="1" smtClean="0"/>
              <a:t>battery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drawer</a:t>
            </a:r>
            <a:endParaRPr lang="nl-NL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nl-NL" sz="2400" b="1" dirty="0" err="1"/>
              <a:t>R</a:t>
            </a:r>
            <a:r>
              <a:rPr lang="nl-NL" sz="2400" b="1" dirty="0" err="1" smtClean="0"/>
              <a:t>emove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the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battery</a:t>
            </a:r>
            <a:endParaRPr lang="nl-NL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nl-NL" sz="2400" b="1" dirty="0" smtClean="0"/>
              <a:t>Press </a:t>
            </a:r>
            <a:r>
              <a:rPr lang="nl-NL" sz="2400" b="1" dirty="0" err="1" smtClean="0"/>
              <a:t>and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hold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the</a:t>
            </a:r>
            <a:r>
              <a:rPr lang="nl-NL" sz="2400" b="1" dirty="0" smtClean="0"/>
              <a:t> test button </a:t>
            </a:r>
            <a:r>
              <a:rPr lang="nl-NL" sz="2400" b="1" dirty="0" err="1" smtClean="0"/>
              <a:t>to</a:t>
            </a:r>
            <a:r>
              <a:rPr lang="nl-NL" sz="2400" b="1" dirty="0" smtClean="0"/>
              <a:t> discharge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400" b="1" dirty="0" err="1" smtClean="0"/>
              <a:t>Insert</a:t>
            </a:r>
            <a:r>
              <a:rPr lang="nl-NL" sz="2400" b="1" dirty="0" smtClean="0"/>
              <a:t> a new </a:t>
            </a:r>
            <a:r>
              <a:rPr lang="nl-NL" sz="2400" b="1" dirty="0" err="1" smtClean="0"/>
              <a:t>battery</a:t>
            </a:r>
            <a:r>
              <a:rPr lang="nl-NL" sz="2400" b="1" dirty="0" smtClean="0"/>
              <a:t> </a:t>
            </a:r>
            <a:r>
              <a:rPr lang="nl-NL" sz="2400" b="1" dirty="0" smtClean="0"/>
              <a:t>– </a:t>
            </a:r>
            <a:r>
              <a:rPr lang="nl-NL" sz="2400" b="1" dirty="0" err="1" smtClean="0"/>
              <a:t>same</a:t>
            </a:r>
            <a:r>
              <a:rPr lang="nl-NL" sz="2400" b="1" dirty="0" smtClean="0"/>
              <a:t> </a:t>
            </a:r>
            <a:r>
              <a:rPr lang="nl-NL" sz="2400" b="1" dirty="0" smtClean="0"/>
              <a:t>type, 9V </a:t>
            </a:r>
            <a:r>
              <a:rPr lang="nl-NL" sz="2400" b="1" dirty="0" smtClean="0"/>
              <a:t>alkaline </a:t>
            </a:r>
            <a:r>
              <a:rPr lang="nl-NL" sz="2400" b="1" dirty="0" err="1" smtClean="0"/>
              <a:t>battery</a:t>
            </a:r>
            <a:endParaRPr lang="nl-NL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nl-NL" sz="2400" b="1" dirty="0" smtClean="0"/>
              <a:t>Lock </a:t>
            </a:r>
            <a:r>
              <a:rPr lang="nl-NL" sz="2400" b="1" dirty="0" err="1" smtClean="0"/>
              <a:t>the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battery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compartment</a:t>
            </a:r>
            <a:endParaRPr lang="nl-NL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nl-NL" sz="2400" b="1" dirty="0" smtClean="0"/>
              <a:t>Test </a:t>
            </a:r>
            <a:r>
              <a:rPr lang="nl-NL" sz="2400" b="1" dirty="0" err="1" smtClean="0"/>
              <a:t>the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battery</a:t>
            </a:r>
            <a:r>
              <a:rPr lang="nl-NL" sz="2400" b="1" dirty="0" smtClean="0"/>
              <a:t> back-up </a:t>
            </a:r>
            <a:endParaRPr lang="nl-NL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nl-NL" sz="2400" b="1" dirty="0" err="1" smtClean="0"/>
              <a:t>Restore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the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mains</a:t>
            </a:r>
            <a:r>
              <a:rPr lang="nl-NL" sz="2400" b="1" dirty="0" smtClean="0"/>
              <a:t> power</a:t>
            </a:r>
            <a:endParaRPr lang="nl-NL" sz="2400" b="1" dirty="0" smtClean="0"/>
          </a:p>
          <a:p>
            <a:pPr marL="342900" indent="-342900">
              <a:buFont typeface="+mj-lt"/>
              <a:buAutoNum type="arabicPeriod"/>
            </a:pPr>
            <a:endParaRPr lang="nl-NL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3118397" y="260648"/>
            <a:ext cx="548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err="1" smtClean="0"/>
              <a:t>To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replace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battery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there</a:t>
            </a:r>
            <a:r>
              <a:rPr lang="nl-NL" sz="1200" i="1" dirty="0" smtClean="0"/>
              <a:t> is no </a:t>
            </a:r>
            <a:r>
              <a:rPr lang="nl-NL" sz="1200" i="1" dirty="0" err="1" smtClean="0"/>
              <a:t>need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to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disconnect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the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smoke</a:t>
            </a:r>
            <a:r>
              <a:rPr lang="nl-NL" sz="1200" i="1" dirty="0" smtClean="0"/>
              <a:t> alarm </a:t>
            </a:r>
            <a:r>
              <a:rPr lang="nl-NL" sz="1200" i="1" dirty="0" err="1" smtClean="0"/>
              <a:t>from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its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mounting</a:t>
            </a:r>
            <a:r>
              <a:rPr lang="nl-NL" sz="1200" i="1" dirty="0" smtClean="0"/>
              <a:t> bracket at </a:t>
            </a:r>
            <a:r>
              <a:rPr lang="nl-NL" sz="1200" i="1" dirty="0" err="1" smtClean="0"/>
              <a:t>the</a:t>
            </a:r>
            <a:r>
              <a:rPr lang="nl-NL" sz="1200" i="1" dirty="0" smtClean="0"/>
              <a:t> </a:t>
            </a:r>
            <a:r>
              <a:rPr lang="nl-NL" sz="1200" i="1" dirty="0" err="1" smtClean="0"/>
              <a:t>ceiling</a:t>
            </a:r>
            <a:endParaRPr lang="nl-NL" sz="1200" i="1" dirty="0"/>
          </a:p>
        </p:txBody>
      </p:sp>
      <p:sp>
        <p:nvSpPr>
          <p:cNvPr id="14" name="Tekstvak 13"/>
          <p:cNvSpPr txBox="1"/>
          <p:nvPr/>
        </p:nvSpPr>
        <p:spPr>
          <a:xfrm>
            <a:off x="375371" y="4581128"/>
            <a:ext cx="5486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err="1" smtClean="0"/>
              <a:t>Use</a:t>
            </a:r>
            <a:r>
              <a:rPr lang="nl-NL" sz="1200" i="1" dirty="0" smtClean="0"/>
              <a:t> a </a:t>
            </a:r>
            <a:r>
              <a:rPr lang="nl-NL" sz="1200" i="1" dirty="0" err="1" smtClean="0"/>
              <a:t>solid</a:t>
            </a:r>
            <a:r>
              <a:rPr lang="nl-NL" sz="1200" i="1" dirty="0" smtClean="0"/>
              <a:t> step ladder </a:t>
            </a:r>
            <a:endParaRPr lang="nl-NL" sz="1200" i="1" dirty="0"/>
          </a:p>
        </p:txBody>
      </p:sp>
      <p:sp>
        <p:nvSpPr>
          <p:cNvPr id="15" name="Tekstvak 14"/>
          <p:cNvSpPr txBox="1"/>
          <p:nvPr/>
        </p:nvSpPr>
        <p:spPr>
          <a:xfrm>
            <a:off x="2223548" y="2727387"/>
            <a:ext cx="2276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i="1" dirty="0" err="1" smtClean="0"/>
              <a:t>Use</a:t>
            </a:r>
            <a:r>
              <a:rPr lang="nl-NL" sz="1200" i="1" dirty="0" smtClean="0"/>
              <a:t> a ‘</a:t>
            </a:r>
            <a:r>
              <a:rPr lang="nl-NL" sz="1200" i="1" dirty="0" err="1" smtClean="0"/>
              <a:t>fresh</a:t>
            </a:r>
            <a:r>
              <a:rPr lang="nl-NL" sz="1200" i="1" dirty="0" smtClean="0"/>
              <a:t>’ </a:t>
            </a:r>
            <a:r>
              <a:rPr lang="nl-NL" sz="1200" i="1" dirty="0" err="1" smtClean="0"/>
              <a:t>battery</a:t>
            </a:r>
            <a:r>
              <a:rPr lang="nl-NL" sz="1200" i="1" dirty="0" smtClean="0"/>
              <a:t> </a:t>
            </a:r>
            <a:endParaRPr lang="nl-NL" sz="1200" i="1" dirty="0" smtClean="0"/>
          </a:p>
          <a:p>
            <a:endParaRPr lang="nl-NL" sz="1200" i="1" dirty="0"/>
          </a:p>
        </p:txBody>
      </p:sp>
      <p:sp>
        <p:nvSpPr>
          <p:cNvPr id="11" name="Tekstvak 10"/>
          <p:cNvSpPr txBox="1"/>
          <p:nvPr/>
        </p:nvSpPr>
        <p:spPr>
          <a:xfrm>
            <a:off x="5235011" y="6486327"/>
            <a:ext cx="3866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err="1" smtClean="0"/>
              <a:t>JdV</a:t>
            </a:r>
            <a:r>
              <a:rPr lang="nl-NL" sz="1200" dirty="0" smtClean="0"/>
              <a:t> </a:t>
            </a:r>
            <a:r>
              <a:rPr lang="nl-NL" sz="1200" i="1" dirty="0" smtClean="0"/>
              <a:t>Klankbord Warande </a:t>
            </a:r>
            <a:r>
              <a:rPr lang="nl-NL" sz="1200" dirty="0" smtClean="0"/>
              <a:t>, </a:t>
            </a:r>
            <a:r>
              <a:rPr lang="nl-NL" sz="1200" dirty="0" err="1" smtClean="0"/>
              <a:t>version</a:t>
            </a:r>
            <a:r>
              <a:rPr lang="nl-NL" sz="1200" dirty="0" smtClean="0"/>
              <a:t> 1.0</a:t>
            </a:r>
            <a:r>
              <a:rPr lang="nl-NL" sz="1200" dirty="0" smtClean="0"/>
              <a:t>,  </a:t>
            </a:r>
            <a:r>
              <a:rPr lang="nl-NL" sz="1200" dirty="0" smtClean="0"/>
              <a:t>September </a:t>
            </a:r>
            <a:r>
              <a:rPr lang="nl-NL" sz="1200" dirty="0" smtClean="0"/>
              <a:t>2015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5319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306</Words>
  <Application>Microsoft Office PowerPoint</Application>
  <PresentationFormat>Diavoorstelling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de vries</dc:creator>
  <cp:lastModifiedBy>jan de vries</cp:lastModifiedBy>
  <cp:revision>29</cp:revision>
  <dcterms:created xsi:type="dcterms:W3CDTF">2015-09-18T16:09:01Z</dcterms:created>
  <dcterms:modified xsi:type="dcterms:W3CDTF">2015-09-24T17:28:46Z</dcterms:modified>
</cp:coreProperties>
</file>