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751" autoAdjust="0"/>
  </p:normalViewPr>
  <p:slideViewPr>
    <p:cSldViewPr>
      <p:cViewPr>
        <p:scale>
          <a:sx n="77" d="100"/>
          <a:sy n="77" d="100"/>
        </p:scale>
        <p:origin x="-1164" y="1050"/>
      </p:cViewPr>
      <p:guideLst>
        <p:guide orient="horz" pos="2160"/>
        <p:guide pos="2880"/>
      </p:guideLst>
    </p:cSldViewPr>
  </p:slideViewPr>
  <p:notesTextViewPr>
    <p:cViewPr>
      <p:scale>
        <a:sx n="1" d="1"/>
        <a:sy n="1" d="1"/>
      </p:scale>
      <p:origin x="0" y="1326"/>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DF0121-F589-42E4-95A3-415594F8571D}" type="datetimeFigureOut">
              <a:rPr lang="nl-NL" smtClean="0"/>
              <a:t>1-10-2015</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AC5474-9960-4FD1-805F-D3DB1BB69364}" type="slidenum">
              <a:rPr lang="nl-NL" smtClean="0"/>
              <a:t>‹nr.›</a:t>
            </a:fld>
            <a:endParaRPr lang="nl-NL"/>
          </a:p>
        </p:txBody>
      </p:sp>
    </p:spTree>
    <p:extLst>
      <p:ext uri="{BB962C8B-B14F-4D97-AF65-F5344CB8AC3E}">
        <p14:creationId xmlns:p14="http://schemas.microsoft.com/office/powerpoint/2010/main" val="1811515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Internet research</a:t>
            </a:r>
            <a:r>
              <a:rPr lang="nl-NL" baseline="0" dirty="0" smtClean="0"/>
              <a:t> leert dat een typische levensduur voor de batterij in de BRK rookmelder 7010BE, in de configuratie zoals toegepast in Warande, zo’n 3-4 jaar bedraagt. Om niet onaangenaam verrast te worden door het signaleringssignaal lage-batterij-spanning (een irritante “</a:t>
            </a:r>
            <a:r>
              <a:rPr lang="nl-NL" baseline="0" dirty="0" err="1" smtClean="0"/>
              <a:t>biep</a:t>
            </a:r>
            <a:r>
              <a:rPr lang="nl-NL" baseline="0" dirty="0" smtClean="0"/>
              <a:t>” elke minuut - die pas na 30 dagen ophoudt - en de kans dat deze ellende in de nachtelijke uren begint is groot!), is de aanbeveling van de bewonerscommissie minimaal elke 3 jaar de batterij te vervangen.  </a:t>
            </a:r>
          </a:p>
          <a:p>
            <a:endParaRPr lang="nl-NL" baseline="0" dirty="0" smtClean="0"/>
          </a:p>
          <a:p>
            <a:r>
              <a:rPr lang="nl-NL" baseline="0" dirty="0" smtClean="0"/>
              <a:t>Let bij vervanging erop dat u een nieuwe batterij gebruikt met bij voorkeur de 5 jaar maximale houdbaarheidstermijn van een alkaline batterij nog voor zich.  Met een  batterij die nog maar die  drie jaar houdbaar is (en dus al twee jaar energie verloren heeft door zelfontlading) loopt u waarschijnlijk  al na 2 jaar of minder tegen de noodzaak van vervanging aan. Daarnaast gaan alkaline batterijen bij gebruik na de houdbaarheidstermijn gegarandeerd lekken.   </a:t>
            </a:r>
          </a:p>
          <a:p>
            <a:endParaRPr lang="nl-NL" baseline="0" dirty="0" smtClean="0"/>
          </a:p>
          <a:p>
            <a:r>
              <a:rPr lang="nl-NL" baseline="0" dirty="0" smtClean="0"/>
              <a:t>De Engelstalige Handleiding voor de BRK 7010BE schrijft voor de 230V netspanning uit te schakelen voor het opentrekken van de batterijlade. De instructie van </a:t>
            </a:r>
            <a:r>
              <a:rPr lang="nl-NL" baseline="0" dirty="0" err="1" smtClean="0"/>
              <a:t>Mansfeld</a:t>
            </a:r>
            <a:r>
              <a:rPr lang="nl-NL" baseline="0" dirty="0" smtClean="0"/>
              <a:t> die u mogelijk nog heeft in uw meterkast heeft, wijst er ook op, voor uw eigen veiligheid, eerst de netspanning uit te schakelen voor onderhouds- of reparatiewerkzaamheden aan de rookmelder.  </a:t>
            </a:r>
            <a:r>
              <a:rPr lang="nl-NL" b="1" baseline="0" dirty="0" smtClean="0"/>
              <a:t>Ga dus op zeker en schakel de hoofdschakelaar in uw meterkast uit!  </a:t>
            </a:r>
          </a:p>
          <a:p>
            <a:endParaRPr lang="nl-NL" baseline="0" dirty="0" smtClean="0"/>
          </a:p>
          <a:p>
            <a:r>
              <a:rPr lang="nl-NL" baseline="0" dirty="0" smtClean="0"/>
              <a:t>Waarschijnlijk voor de duidelijkheid van het YouTube-filmpje is het resetten en vervolgens vervangen van de batterij getoond met een rookmelder afgenomen van zijn plafondplaat. Door een kwartslag tegen de klok in te draaien komt de rookmelder vrij van zijn plafondplaat en vervolgens kunt u met de zogenaamde ‘Easy Connect’ stroomconnector de rookmelder ontkoppelen van de vaste 230V bedrading (uiteraard eerst altijd de 230 V netspanning uitschakelen!!). Deze extra handelingen zijn echter </a:t>
            </a:r>
            <a:r>
              <a:rPr lang="nl-NL" baseline="0" dirty="0" smtClean="0"/>
              <a:t>niet noodzakelijk </a:t>
            </a:r>
            <a:r>
              <a:rPr lang="nl-NL" baseline="0" dirty="0" smtClean="0"/>
              <a:t>voor batterijvervanging. Alle handelingen voor batterijvervanging zoals getoond in het filmpje kunt u met de rookmelder nog aan het plafond eenvoudig uitvoeren</a:t>
            </a:r>
            <a:r>
              <a:rPr lang="nl-NL" baseline="0" dirty="0" smtClean="0"/>
              <a:t>. Krijgt u de lade moeilijk open of de batterij er moeilijk uit, dan kan het handig zijn de rookmelder even los te draaien zodat u er beter </a:t>
            </a:r>
            <a:r>
              <a:rPr lang="nl-NL" baseline="0" smtClean="0"/>
              <a:t>bij kunt. </a:t>
            </a:r>
            <a:endParaRPr lang="nl-NL" baseline="0" dirty="0" smtClean="0"/>
          </a:p>
          <a:p>
            <a:endParaRPr lang="nl-NL" baseline="0" dirty="0" smtClean="0"/>
          </a:p>
          <a:p>
            <a:r>
              <a:rPr lang="nl-NL" baseline="0" dirty="0" smtClean="0"/>
              <a:t>Gebruik een stevige keukentrap! Heeft u evenwichtsproblemen vraag een handige buurman of roep de hulp in van de bewonerscommissie om uw batterij te vervangen. Doe dit laatste ook indien u uzelf om wat voor reden dan ook deze periodieke klus niet (meer) toevertrouwt! </a:t>
            </a:r>
          </a:p>
          <a:p>
            <a:endParaRPr lang="nl-NL" baseline="0" dirty="0" smtClean="0"/>
          </a:p>
          <a:p>
            <a:endParaRPr lang="nl-NL" baseline="0" dirty="0" smtClean="0"/>
          </a:p>
          <a:p>
            <a:endParaRPr lang="nl-NL" baseline="0" dirty="0" smtClean="0"/>
          </a:p>
          <a:p>
            <a:r>
              <a:rPr lang="nl-NL" baseline="0" dirty="0" smtClean="0"/>
              <a:t> </a:t>
            </a:r>
          </a:p>
          <a:p>
            <a:endParaRPr lang="nl-NL" baseline="0" dirty="0" smtClean="0"/>
          </a:p>
          <a:p>
            <a:endParaRPr lang="nl-NL" dirty="0"/>
          </a:p>
        </p:txBody>
      </p:sp>
      <p:sp>
        <p:nvSpPr>
          <p:cNvPr id="4" name="Tijdelijke aanduiding voor dianummer 3"/>
          <p:cNvSpPr>
            <a:spLocks noGrp="1"/>
          </p:cNvSpPr>
          <p:nvPr>
            <p:ph type="sldNum" sz="quarter" idx="10"/>
          </p:nvPr>
        </p:nvSpPr>
        <p:spPr/>
        <p:txBody>
          <a:bodyPr/>
          <a:lstStyle/>
          <a:p>
            <a:fld id="{83AC5474-9960-4FD1-805F-D3DB1BB69364}" type="slidenum">
              <a:rPr lang="nl-NL" smtClean="0"/>
              <a:t>1</a:t>
            </a:fld>
            <a:endParaRPr lang="nl-NL"/>
          </a:p>
        </p:txBody>
      </p:sp>
    </p:spTree>
    <p:extLst>
      <p:ext uri="{BB962C8B-B14F-4D97-AF65-F5344CB8AC3E}">
        <p14:creationId xmlns:p14="http://schemas.microsoft.com/office/powerpoint/2010/main" val="230502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E71EE5D9-4419-4592-840B-910315BBECF5}" type="datetimeFigureOut">
              <a:rPr lang="nl-NL" smtClean="0"/>
              <a:t>1-10-2015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AE032D9-D324-4DDA-B5D2-E9A49FD75D18}" type="slidenum">
              <a:rPr lang="nl-NL" smtClean="0"/>
              <a:t>‹nr.›</a:t>
            </a:fld>
            <a:endParaRPr lang="nl-NL"/>
          </a:p>
        </p:txBody>
      </p:sp>
    </p:spTree>
    <p:extLst>
      <p:ext uri="{BB962C8B-B14F-4D97-AF65-F5344CB8AC3E}">
        <p14:creationId xmlns:p14="http://schemas.microsoft.com/office/powerpoint/2010/main" val="61927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71EE5D9-4419-4592-840B-910315BBECF5}" type="datetimeFigureOut">
              <a:rPr lang="nl-NL" smtClean="0"/>
              <a:t>1-10-2015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AE032D9-D324-4DDA-B5D2-E9A49FD75D18}" type="slidenum">
              <a:rPr lang="nl-NL" smtClean="0"/>
              <a:t>‹nr.›</a:t>
            </a:fld>
            <a:endParaRPr lang="nl-NL"/>
          </a:p>
        </p:txBody>
      </p:sp>
    </p:spTree>
    <p:extLst>
      <p:ext uri="{BB962C8B-B14F-4D97-AF65-F5344CB8AC3E}">
        <p14:creationId xmlns:p14="http://schemas.microsoft.com/office/powerpoint/2010/main" val="3183168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71EE5D9-4419-4592-840B-910315BBECF5}" type="datetimeFigureOut">
              <a:rPr lang="nl-NL" smtClean="0"/>
              <a:t>1-10-2015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AE032D9-D324-4DDA-B5D2-E9A49FD75D18}" type="slidenum">
              <a:rPr lang="nl-NL" smtClean="0"/>
              <a:t>‹nr.›</a:t>
            </a:fld>
            <a:endParaRPr lang="nl-NL"/>
          </a:p>
        </p:txBody>
      </p:sp>
    </p:spTree>
    <p:extLst>
      <p:ext uri="{BB962C8B-B14F-4D97-AF65-F5344CB8AC3E}">
        <p14:creationId xmlns:p14="http://schemas.microsoft.com/office/powerpoint/2010/main" val="1691257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71EE5D9-4419-4592-840B-910315BBECF5}" type="datetimeFigureOut">
              <a:rPr lang="nl-NL" smtClean="0"/>
              <a:t>1-10-2015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AE032D9-D324-4DDA-B5D2-E9A49FD75D18}" type="slidenum">
              <a:rPr lang="nl-NL" smtClean="0"/>
              <a:t>‹nr.›</a:t>
            </a:fld>
            <a:endParaRPr lang="nl-NL"/>
          </a:p>
        </p:txBody>
      </p:sp>
    </p:spTree>
    <p:extLst>
      <p:ext uri="{BB962C8B-B14F-4D97-AF65-F5344CB8AC3E}">
        <p14:creationId xmlns:p14="http://schemas.microsoft.com/office/powerpoint/2010/main" val="3192271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E71EE5D9-4419-4592-840B-910315BBECF5}" type="datetimeFigureOut">
              <a:rPr lang="nl-NL" smtClean="0"/>
              <a:t>1-10-2015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AE032D9-D324-4DDA-B5D2-E9A49FD75D18}" type="slidenum">
              <a:rPr lang="nl-NL" smtClean="0"/>
              <a:t>‹nr.›</a:t>
            </a:fld>
            <a:endParaRPr lang="nl-NL"/>
          </a:p>
        </p:txBody>
      </p:sp>
    </p:spTree>
    <p:extLst>
      <p:ext uri="{BB962C8B-B14F-4D97-AF65-F5344CB8AC3E}">
        <p14:creationId xmlns:p14="http://schemas.microsoft.com/office/powerpoint/2010/main" val="3214424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E71EE5D9-4419-4592-840B-910315BBECF5}" type="datetimeFigureOut">
              <a:rPr lang="nl-NL" smtClean="0"/>
              <a:t>1-10-2015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AE032D9-D324-4DDA-B5D2-E9A49FD75D18}" type="slidenum">
              <a:rPr lang="nl-NL" smtClean="0"/>
              <a:t>‹nr.›</a:t>
            </a:fld>
            <a:endParaRPr lang="nl-NL"/>
          </a:p>
        </p:txBody>
      </p:sp>
    </p:spTree>
    <p:extLst>
      <p:ext uri="{BB962C8B-B14F-4D97-AF65-F5344CB8AC3E}">
        <p14:creationId xmlns:p14="http://schemas.microsoft.com/office/powerpoint/2010/main" val="4282010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E71EE5D9-4419-4592-840B-910315BBECF5}" type="datetimeFigureOut">
              <a:rPr lang="nl-NL" smtClean="0"/>
              <a:t>1-10-2015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7AE032D9-D324-4DDA-B5D2-E9A49FD75D18}" type="slidenum">
              <a:rPr lang="nl-NL" smtClean="0"/>
              <a:t>‹nr.›</a:t>
            </a:fld>
            <a:endParaRPr lang="nl-NL"/>
          </a:p>
        </p:txBody>
      </p:sp>
    </p:spTree>
    <p:extLst>
      <p:ext uri="{BB962C8B-B14F-4D97-AF65-F5344CB8AC3E}">
        <p14:creationId xmlns:p14="http://schemas.microsoft.com/office/powerpoint/2010/main" val="2884719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E71EE5D9-4419-4592-840B-910315BBECF5}" type="datetimeFigureOut">
              <a:rPr lang="nl-NL" smtClean="0"/>
              <a:t>1-10-2015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7AE032D9-D324-4DDA-B5D2-E9A49FD75D18}" type="slidenum">
              <a:rPr lang="nl-NL" smtClean="0"/>
              <a:t>‹nr.›</a:t>
            </a:fld>
            <a:endParaRPr lang="nl-NL"/>
          </a:p>
        </p:txBody>
      </p:sp>
    </p:spTree>
    <p:extLst>
      <p:ext uri="{BB962C8B-B14F-4D97-AF65-F5344CB8AC3E}">
        <p14:creationId xmlns:p14="http://schemas.microsoft.com/office/powerpoint/2010/main" val="3590386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E71EE5D9-4419-4592-840B-910315BBECF5}" type="datetimeFigureOut">
              <a:rPr lang="nl-NL" smtClean="0"/>
              <a:t>1-10-2015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7AE032D9-D324-4DDA-B5D2-E9A49FD75D18}" type="slidenum">
              <a:rPr lang="nl-NL" smtClean="0"/>
              <a:t>‹nr.›</a:t>
            </a:fld>
            <a:endParaRPr lang="nl-NL"/>
          </a:p>
        </p:txBody>
      </p:sp>
    </p:spTree>
    <p:extLst>
      <p:ext uri="{BB962C8B-B14F-4D97-AF65-F5344CB8AC3E}">
        <p14:creationId xmlns:p14="http://schemas.microsoft.com/office/powerpoint/2010/main" val="4013631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E71EE5D9-4419-4592-840B-910315BBECF5}" type="datetimeFigureOut">
              <a:rPr lang="nl-NL" smtClean="0"/>
              <a:t>1-10-2015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AE032D9-D324-4DDA-B5D2-E9A49FD75D18}" type="slidenum">
              <a:rPr lang="nl-NL" smtClean="0"/>
              <a:t>‹nr.›</a:t>
            </a:fld>
            <a:endParaRPr lang="nl-NL"/>
          </a:p>
        </p:txBody>
      </p:sp>
    </p:spTree>
    <p:extLst>
      <p:ext uri="{BB962C8B-B14F-4D97-AF65-F5344CB8AC3E}">
        <p14:creationId xmlns:p14="http://schemas.microsoft.com/office/powerpoint/2010/main" val="279563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E71EE5D9-4419-4592-840B-910315BBECF5}" type="datetimeFigureOut">
              <a:rPr lang="nl-NL" smtClean="0"/>
              <a:t>1-10-2015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AE032D9-D324-4DDA-B5D2-E9A49FD75D18}" type="slidenum">
              <a:rPr lang="nl-NL" smtClean="0"/>
              <a:t>‹nr.›</a:t>
            </a:fld>
            <a:endParaRPr lang="nl-NL"/>
          </a:p>
        </p:txBody>
      </p:sp>
    </p:spTree>
    <p:extLst>
      <p:ext uri="{BB962C8B-B14F-4D97-AF65-F5344CB8AC3E}">
        <p14:creationId xmlns:p14="http://schemas.microsoft.com/office/powerpoint/2010/main" val="4184191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1EE5D9-4419-4592-840B-910315BBECF5}" type="datetimeFigureOut">
              <a:rPr lang="nl-NL" smtClean="0"/>
              <a:t>1-10-2015</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E032D9-D324-4DDA-B5D2-E9A49FD75D18}" type="slidenum">
              <a:rPr lang="nl-NL" smtClean="0"/>
              <a:t>‹nr.›</a:t>
            </a:fld>
            <a:endParaRPr lang="nl-NL"/>
          </a:p>
        </p:txBody>
      </p:sp>
    </p:spTree>
    <p:extLst>
      <p:ext uri="{BB962C8B-B14F-4D97-AF65-F5344CB8AC3E}">
        <p14:creationId xmlns:p14="http://schemas.microsoft.com/office/powerpoint/2010/main" val="28905623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s://www.youtube.com/watch?v=z6oOz1AYk7Y" TargetMode="Externa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hoek 8"/>
          <p:cNvSpPr/>
          <p:nvPr/>
        </p:nvSpPr>
        <p:spPr>
          <a:xfrm>
            <a:off x="3919765" y="1196752"/>
            <a:ext cx="4828697" cy="367240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4" name="Afbeelding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800000">
            <a:off x="1060270" y="-99392"/>
            <a:ext cx="2058127" cy="2058127"/>
          </a:xfrm>
          <a:prstGeom prst="rect">
            <a:avLst/>
          </a:prstGeom>
        </p:spPr>
      </p:pic>
      <p:pic>
        <p:nvPicPr>
          <p:cNvPr id="5" name="Afbeelding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0" y="-99392"/>
            <a:ext cx="1457521" cy="1405969"/>
          </a:xfrm>
          <a:prstGeom prst="rect">
            <a:avLst/>
          </a:prstGeom>
        </p:spPr>
      </p:pic>
      <p:sp>
        <p:nvSpPr>
          <p:cNvPr id="6" name="Rechthoek 5"/>
          <p:cNvSpPr/>
          <p:nvPr/>
        </p:nvSpPr>
        <p:spPr>
          <a:xfrm>
            <a:off x="179575" y="5557304"/>
            <a:ext cx="5055436" cy="923330"/>
          </a:xfrm>
          <a:prstGeom prst="rect">
            <a:avLst/>
          </a:prstGeom>
          <a:solidFill>
            <a:srgbClr val="FFFF00"/>
          </a:solidFill>
          <a:ln>
            <a:solidFill>
              <a:schemeClr val="tx1"/>
            </a:solidFill>
          </a:ln>
        </p:spPr>
        <p:txBody>
          <a:bodyPr wrap="square">
            <a:spAutoFit/>
          </a:bodyPr>
          <a:lstStyle/>
          <a:p>
            <a:r>
              <a:rPr lang="nl-NL" u="sng" dirty="0">
                <a:hlinkClick r:id="rId5"/>
              </a:rPr>
              <a:t>https://www.youtube.com/watch?v=z6oOz1AYk7Y</a:t>
            </a:r>
            <a:r>
              <a:rPr lang="nl-NL" dirty="0"/>
              <a:t> eenvoudige instructie om de BRK rookmelder te resetten en de batterij te </a:t>
            </a:r>
            <a:r>
              <a:rPr lang="nl-NL" dirty="0" smtClean="0"/>
              <a:t>vervangen</a:t>
            </a:r>
            <a:r>
              <a:rPr lang="nl-NL" dirty="0"/>
              <a:t> </a:t>
            </a:r>
            <a:r>
              <a:rPr lang="nl-NL" dirty="0" smtClean="0"/>
              <a:t>– </a:t>
            </a:r>
            <a:r>
              <a:rPr lang="nl-NL" b="1" dirty="0" smtClean="0"/>
              <a:t>stap 2 t/m 7</a:t>
            </a:r>
            <a:endParaRPr lang="nl-NL" b="1" dirty="0"/>
          </a:p>
        </p:txBody>
      </p:sp>
      <p:pic>
        <p:nvPicPr>
          <p:cNvPr id="1026" name="Picture 2" descr="http://www.hoger-op.nl/media/catalog/product/cache/1/image/9df78eab33525d08d6e5fb8d27136e95/a/l/altrex_trappen_falco_feo_191325_enkel_oploopbaar_1x5_afb_sfe_001_1.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49122" y="1765681"/>
            <a:ext cx="1830590" cy="281544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www.novodome.nl/images/50540.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366637" y="1871709"/>
            <a:ext cx="981227" cy="981227"/>
          </a:xfrm>
          <a:prstGeom prst="rect">
            <a:avLst/>
          </a:prstGeom>
          <a:noFill/>
          <a:extLst>
            <a:ext uri="{909E8E84-426E-40DD-AFC4-6F175D3DCCD1}">
              <a14:hiddenFill xmlns:a14="http://schemas.microsoft.com/office/drawing/2010/main">
                <a:solidFill>
                  <a:srgbClr val="FFFFFF"/>
                </a:solidFill>
              </a14:hiddenFill>
            </a:ext>
          </a:extLst>
        </p:spPr>
      </p:pic>
      <p:sp>
        <p:nvSpPr>
          <p:cNvPr id="7" name="Rechthoek 6"/>
          <p:cNvSpPr/>
          <p:nvPr/>
        </p:nvSpPr>
        <p:spPr>
          <a:xfrm>
            <a:off x="179575" y="613598"/>
            <a:ext cx="2555892" cy="369332"/>
          </a:xfrm>
          <a:prstGeom prst="rect">
            <a:avLst/>
          </a:prstGeom>
        </p:spPr>
        <p:txBody>
          <a:bodyPr wrap="none">
            <a:spAutoFit/>
          </a:bodyPr>
          <a:lstStyle/>
          <a:p>
            <a:r>
              <a:rPr lang="nl-NL" b="1" dirty="0"/>
              <a:t>BRK rookmelder 7010BE </a:t>
            </a:r>
            <a:endParaRPr lang="nl-NL" dirty="0"/>
          </a:p>
        </p:txBody>
      </p:sp>
      <p:sp>
        <p:nvSpPr>
          <p:cNvPr id="8" name="Tekstvak 7"/>
          <p:cNvSpPr txBox="1"/>
          <p:nvPr/>
        </p:nvSpPr>
        <p:spPr>
          <a:xfrm>
            <a:off x="3919765" y="788395"/>
            <a:ext cx="4972715" cy="4801314"/>
          </a:xfrm>
          <a:prstGeom prst="rect">
            <a:avLst/>
          </a:prstGeom>
          <a:noFill/>
        </p:spPr>
        <p:txBody>
          <a:bodyPr wrap="square" rtlCol="0">
            <a:spAutoFit/>
          </a:bodyPr>
          <a:lstStyle/>
          <a:p>
            <a:pPr marL="342900" indent="-342900">
              <a:buFont typeface="+mj-lt"/>
              <a:buAutoNum type="arabicPeriod"/>
            </a:pPr>
            <a:r>
              <a:rPr lang="nl-NL" sz="2400" b="1" dirty="0" smtClean="0">
                <a:solidFill>
                  <a:srgbClr val="FF0000"/>
                </a:solidFill>
              </a:rPr>
              <a:t>Schakel de 230V netspanning uit !</a:t>
            </a:r>
          </a:p>
          <a:p>
            <a:pPr marL="342900" indent="-342900">
              <a:buFont typeface="+mj-lt"/>
              <a:buAutoNum type="arabicPeriod"/>
            </a:pPr>
            <a:r>
              <a:rPr lang="nl-NL" sz="2400" b="1" dirty="0" smtClean="0"/>
              <a:t>Trek de batterijlade naar voren</a:t>
            </a:r>
          </a:p>
          <a:p>
            <a:pPr marL="342900" indent="-342900">
              <a:buFont typeface="+mj-lt"/>
              <a:buAutoNum type="arabicPeriod"/>
            </a:pPr>
            <a:r>
              <a:rPr lang="nl-NL" sz="2400" b="1" dirty="0" smtClean="0"/>
              <a:t>Haal de oude batterij eruit</a:t>
            </a:r>
          </a:p>
          <a:p>
            <a:pPr marL="342900" indent="-342900">
              <a:buFont typeface="+mj-lt"/>
              <a:buAutoNum type="arabicPeriod"/>
            </a:pPr>
            <a:r>
              <a:rPr lang="nl-NL" sz="2400" b="1" dirty="0" smtClean="0"/>
              <a:t>Druk op testknop voor volledige ontlading rookmelder</a:t>
            </a:r>
          </a:p>
          <a:p>
            <a:pPr marL="342900" indent="-342900">
              <a:buFont typeface="+mj-lt"/>
              <a:buAutoNum type="arabicPeriod"/>
            </a:pPr>
            <a:r>
              <a:rPr lang="nl-NL" sz="2400" b="1" dirty="0" smtClean="0"/>
              <a:t>Stop er een nieuwe batterij in – zelfde type, 9V rechthoekige alkaline batterij</a:t>
            </a:r>
          </a:p>
          <a:p>
            <a:pPr marL="342900" indent="-342900">
              <a:buFont typeface="+mj-lt"/>
              <a:buAutoNum type="arabicPeriod"/>
            </a:pPr>
            <a:r>
              <a:rPr lang="nl-NL" sz="2400" b="1" dirty="0" smtClean="0"/>
              <a:t>Sluit de batterijlade</a:t>
            </a:r>
          </a:p>
          <a:p>
            <a:pPr marL="342900" indent="-342900">
              <a:buFont typeface="+mj-lt"/>
              <a:buAutoNum type="arabicPeriod"/>
            </a:pPr>
            <a:r>
              <a:rPr lang="nl-NL" sz="2400" b="1" dirty="0" smtClean="0"/>
              <a:t>Controleer met testknop correcte werking</a:t>
            </a:r>
          </a:p>
          <a:p>
            <a:pPr marL="342900" indent="-342900">
              <a:buFont typeface="+mj-lt"/>
              <a:buAutoNum type="arabicPeriod"/>
            </a:pPr>
            <a:r>
              <a:rPr lang="nl-NL" sz="2400" b="1" dirty="0" smtClean="0"/>
              <a:t>Schakel de netspanning weer in</a:t>
            </a:r>
          </a:p>
          <a:p>
            <a:pPr marL="342900" indent="-342900">
              <a:buFont typeface="+mj-lt"/>
              <a:buAutoNum type="arabicPeriod"/>
            </a:pPr>
            <a:endParaRPr lang="nl-NL" b="1" dirty="0"/>
          </a:p>
        </p:txBody>
      </p:sp>
      <p:sp>
        <p:nvSpPr>
          <p:cNvPr id="10" name="Tekstvak 9"/>
          <p:cNvSpPr txBox="1"/>
          <p:nvPr/>
        </p:nvSpPr>
        <p:spPr>
          <a:xfrm>
            <a:off x="3118397" y="260648"/>
            <a:ext cx="5486051" cy="461665"/>
          </a:xfrm>
          <a:prstGeom prst="rect">
            <a:avLst/>
          </a:prstGeom>
          <a:noFill/>
        </p:spPr>
        <p:txBody>
          <a:bodyPr wrap="square" rtlCol="0">
            <a:spAutoFit/>
          </a:bodyPr>
          <a:lstStyle/>
          <a:p>
            <a:r>
              <a:rPr lang="nl-NL" sz="1200" i="1" dirty="0" smtClean="0"/>
              <a:t>Voor batterijvervanging hoeft de rookmelder niet gedemonteerd te worden van de plafondplaat.</a:t>
            </a:r>
            <a:endParaRPr lang="nl-NL" sz="1200" i="1" dirty="0"/>
          </a:p>
        </p:txBody>
      </p:sp>
      <p:sp>
        <p:nvSpPr>
          <p:cNvPr id="14" name="Tekstvak 13"/>
          <p:cNvSpPr txBox="1"/>
          <p:nvPr/>
        </p:nvSpPr>
        <p:spPr>
          <a:xfrm>
            <a:off x="58212" y="4581128"/>
            <a:ext cx="5486051" cy="276999"/>
          </a:xfrm>
          <a:prstGeom prst="rect">
            <a:avLst/>
          </a:prstGeom>
          <a:noFill/>
        </p:spPr>
        <p:txBody>
          <a:bodyPr wrap="square" rtlCol="0">
            <a:spAutoFit/>
          </a:bodyPr>
          <a:lstStyle/>
          <a:p>
            <a:r>
              <a:rPr lang="nl-NL" sz="1200" i="1" dirty="0" smtClean="0"/>
              <a:t>Gebruik een stevige keukentrap</a:t>
            </a:r>
            <a:endParaRPr lang="nl-NL" sz="1200" i="1" dirty="0"/>
          </a:p>
        </p:txBody>
      </p:sp>
      <p:sp>
        <p:nvSpPr>
          <p:cNvPr id="15" name="Tekstvak 14"/>
          <p:cNvSpPr txBox="1"/>
          <p:nvPr/>
        </p:nvSpPr>
        <p:spPr>
          <a:xfrm>
            <a:off x="1894725" y="2805628"/>
            <a:ext cx="2276444" cy="461665"/>
          </a:xfrm>
          <a:prstGeom prst="rect">
            <a:avLst/>
          </a:prstGeom>
          <a:noFill/>
        </p:spPr>
        <p:txBody>
          <a:bodyPr wrap="square" rtlCol="0">
            <a:spAutoFit/>
          </a:bodyPr>
          <a:lstStyle/>
          <a:p>
            <a:r>
              <a:rPr lang="nl-NL" sz="1200" i="1" dirty="0" smtClean="0"/>
              <a:t>Gebruik een ‘verse’  batterij </a:t>
            </a:r>
          </a:p>
          <a:p>
            <a:endParaRPr lang="nl-NL" sz="1200" i="1" dirty="0"/>
          </a:p>
        </p:txBody>
      </p:sp>
      <p:sp>
        <p:nvSpPr>
          <p:cNvPr id="11" name="Tekstvak 10"/>
          <p:cNvSpPr txBox="1"/>
          <p:nvPr/>
        </p:nvSpPr>
        <p:spPr>
          <a:xfrm>
            <a:off x="5544263" y="6486327"/>
            <a:ext cx="3557519" cy="276999"/>
          </a:xfrm>
          <a:prstGeom prst="rect">
            <a:avLst/>
          </a:prstGeom>
          <a:noFill/>
        </p:spPr>
        <p:txBody>
          <a:bodyPr wrap="square" rtlCol="0">
            <a:spAutoFit/>
          </a:bodyPr>
          <a:lstStyle/>
          <a:p>
            <a:r>
              <a:rPr lang="nl-NL" sz="1200" dirty="0" err="1" smtClean="0"/>
              <a:t>JdV</a:t>
            </a:r>
            <a:r>
              <a:rPr lang="nl-NL" sz="1200" dirty="0" smtClean="0"/>
              <a:t> Klankbord Warande , versie 1.0,  september 2015</a:t>
            </a:r>
            <a:endParaRPr lang="nl-NL" sz="1200" dirty="0"/>
          </a:p>
        </p:txBody>
      </p:sp>
    </p:spTree>
    <p:extLst>
      <p:ext uri="{BB962C8B-B14F-4D97-AF65-F5344CB8AC3E}">
        <p14:creationId xmlns:p14="http://schemas.microsoft.com/office/powerpoint/2010/main" val="53194892"/>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523</Words>
  <Application>Microsoft Office PowerPoint</Application>
  <PresentationFormat>Diavoorstelling (4:3)</PresentationFormat>
  <Paragraphs>28</Paragraphs>
  <Slides>1</Slides>
  <Notes>1</Notes>
  <HiddenSlides>0</HiddenSlides>
  <MMClips>0</MMClips>
  <ScaleCrop>false</ScaleCrop>
  <HeadingPairs>
    <vt:vector size="4" baseType="variant">
      <vt:variant>
        <vt:lpstr>Thema</vt:lpstr>
      </vt:variant>
      <vt:variant>
        <vt:i4>1</vt:i4>
      </vt:variant>
      <vt:variant>
        <vt:lpstr>Diatitels</vt:lpstr>
      </vt:variant>
      <vt:variant>
        <vt:i4>1</vt:i4>
      </vt:variant>
    </vt:vector>
  </HeadingPairs>
  <TitlesOfParts>
    <vt:vector size="2" baseType="lpstr">
      <vt:lpstr>Kantoorthema</vt:lpstr>
      <vt:lpstr>PowerPoint-presentatie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jan de vries</dc:creator>
  <cp:lastModifiedBy>jan de vries</cp:lastModifiedBy>
  <cp:revision>20</cp:revision>
  <dcterms:created xsi:type="dcterms:W3CDTF">2015-09-18T16:09:01Z</dcterms:created>
  <dcterms:modified xsi:type="dcterms:W3CDTF">2015-10-01T17:39:42Z</dcterms:modified>
</cp:coreProperties>
</file>